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bc5d4aa20740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c05a75eeb24223"/>
  </p:sldMasterIdLst>
  <p:sldIdLst>
    <p:sldId xmlns:r="http://schemas.openxmlformats.org/officeDocument/2006/relationships" id="256" r:id="R6579ea32172e43fb"/>
    <p:sldId xmlns:r="http://schemas.openxmlformats.org/officeDocument/2006/relationships" id="257" r:id="Rf51639b74aeb4d1e"/>
    <p:sldId xmlns:r="http://schemas.openxmlformats.org/officeDocument/2006/relationships" id="258" r:id="Rd21a90469ec543e5"/>
    <p:sldId xmlns:r="http://schemas.openxmlformats.org/officeDocument/2006/relationships" id="259" r:id="Rf733566c04034a8e"/>
    <p:sldId xmlns:r="http://schemas.openxmlformats.org/officeDocument/2006/relationships" id="260" r:id="R000427b1b17441d6"/>
    <p:sldId xmlns:r="http://schemas.openxmlformats.org/officeDocument/2006/relationships" id="261" r:id="Rb689540fec1c4a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05a75eeb24223" /><Relationship Type="http://schemas.openxmlformats.org/officeDocument/2006/relationships/slide" Target="/ppt/slides/slide1.xml" Id="R6579ea32172e43fb" /><Relationship Type="http://schemas.openxmlformats.org/officeDocument/2006/relationships/slide" Target="/ppt/slides/slide2.xml" Id="Rf51639b74aeb4d1e" /><Relationship Type="http://schemas.openxmlformats.org/officeDocument/2006/relationships/slide" Target="/ppt/slides/slide3.xml" Id="Rd21a90469ec543e5" /><Relationship Type="http://schemas.openxmlformats.org/officeDocument/2006/relationships/slide" Target="/ppt/slides/slide4.xml" Id="Rf733566c04034a8e" /><Relationship Type="http://schemas.openxmlformats.org/officeDocument/2006/relationships/slide" Target="/ppt/slides/slide5.xml" Id="R000427b1b17441d6" /><Relationship Type="http://schemas.openxmlformats.org/officeDocument/2006/relationships/slide" Target="/ppt/slides/slide6.xml" Id="Rb689540fec1c4a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45496785047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41f740f7a4836" /><Relationship Type="http://schemas.openxmlformats.org/officeDocument/2006/relationships/theme" Target="/ppt/slideMasters/theme/theme1.xml" Id="R9f455fdcfc1b4a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841f740f7a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8e1e141a64c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0a707a6bf46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e4a95b903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4b273e0ab49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244b59f0d43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209665dc140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