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21fe67d48a43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101cd12294e5c"/>
  </p:sldMasterIdLst>
  <p:sldIdLst>
    <p:sldId xmlns:r="http://schemas.openxmlformats.org/officeDocument/2006/relationships" id="256" r:id="R8dafc81b2a934f34"/>
    <p:sldId xmlns:r="http://schemas.openxmlformats.org/officeDocument/2006/relationships" id="257" r:id="Reb311464c50a406d"/>
    <p:sldId xmlns:r="http://schemas.openxmlformats.org/officeDocument/2006/relationships" id="258" r:id="R94fd233434524124"/>
    <p:sldId xmlns:r="http://schemas.openxmlformats.org/officeDocument/2006/relationships" id="259" r:id="R574e05a0f1ca4db6"/>
    <p:sldId xmlns:r="http://schemas.openxmlformats.org/officeDocument/2006/relationships" id="260" r:id="R46ea507b568440fd"/>
    <p:sldId xmlns:r="http://schemas.openxmlformats.org/officeDocument/2006/relationships" id="261" r:id="R9855e676a08343a8"/>
    <p:sldId xmlns:r="http://schemas.openxmlformats.org/officeDocument/2006/relationships" id="262" r:id="R6ae2735d6d254d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101cd12294e5c" /><Relationship Type="http://schemas.openxmlformats.org/officeDocument/2006/relationships/slide" Target="/ppt/slides/slide1.xml" Id="R8dafc81b2a934f34" /><Relationship Type="http://schemas.openxmlformats.org/officeDocument/2006/relationships/slide" Target="/ppt/slides/slide2.xml" Id="Reb311464c50a406d" /><Relationship Type="http://schemas.openxmlformats.org/officeDocument/2006/relationships/slide" Target="/ppt/slides/slide3.xml" Id="R94fd233434524124" /><Relationship Type="http://schemas.openxmlformats.org/officeDocument/2006/relationships/slide" Target="/ppt/slides/slide4.xml" Id="R574e05a0f1ca4db6" /><Relationship Type="http://schemas.openxmlformats.org/officeDocument/2006/relationships/slide" Target="/ppt/slides/slide5.xml" Id="R46ea507b568440fd" /><Relationship Type="http://schemas.openxmlformats.org/officeDocument/2006/relationships/slide" Target="/ppt/slides/slide6.xml" Id="R9855e676a08343a8" /><Relationship Type="http://schemas.openxmlformats.org/officeDocument/2006/relationships/slide" Target="/ppt/slides/slide7.xml" Id="R6ae2735d6d254d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46710d4e746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a603601244ff5" /><Relationship Type="http://schemas.openxmlformats.org/officeDocument/2006/relationships/theme" Target="/ppt/slideMasters/theme/theme1.xml" Id="R61ecf79474d242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a60360124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a205868784a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cba42072140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24617bb32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ff2967b0e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c8cf4bd9040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3ecd39e1447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3d29ba23347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BRAK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345 328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Skytterlagsveien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4045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990 363 889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BRAK HOLDING AS</a:t>
            </a:r>
          </a:p>
        </p:txBody>
      </p:sp>
    </p:spTree>
  </p:cSld>
  <p:clrMapOvr>
    <a:masterClrMapping xmlns:a="http://schemas.openxmlformats.org/drawingml/2006/main"/>
  </p:clrMapOvr>
</p:sld>
</file>