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a1aa400db35402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a3a10a8c58e468d"/>
  </p:sldMasterIdLst>
  <p:sldIdLst>
    <p:sldId xmlns:r="http://schemas.openxmlformats.org/officeDocument/2006/relationships" id="256" r:id="Rc0ff804de4844109"/>
    <p:sldId xmlns:r="http://schemas.openxmlformats.org/officeDocument/2006/relationships" id="257" r:id="R0ac374a774f243d4"/>
    <p:sldId xmlns:r="http://schemas.openxmlformats.org/officeDocument/2006/relationships" id="258" r:id="Rbf4d79c454de4cec"/>
    <p:sldId xmlns:r="http://schemas.openxmlformats.org/officeDocument/2006/relationships" id="259" r:id="Rb8061db0bda94c97"/>
    <p:sldId xmlns:r="http://schemas.openxmlformats.org/officeDocument/2006/relationships" id="260" r:id="R447c0de4f7a943a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3a10a8c58e468d" /><Relationship Type="http://schemas.openxmlformats.org/officeDocument/2006/relationships/slide" Target="/ppt/slides/slide1.xml" Id="Rc0ff804de4844109" /><Relationship Type="http://schemas.openxmlformats.org/officeDocument/2006/relationships/slide" Target="/ppt/slides/slide2.xml" Id="R0ac374a774f243d4" /><Relationship Type="http://schemas.openxmlformats.org/officeDocument/2006/relationships/slide" Target="/ppt/slides/slide3.xml" Id="Rbf4d79c454de4cec" /><Relationship Type="http://schemas.openxmlformats.org/officeDocument/2006/relationships/slide" Target="/ppt/slides/slide4.xml" Id="Rb8061db0bda94c97" /><Relationship Type="http://schemas.openxmlformats.org/officeDocument/2006/relationships/slide" Target="/ppt/slides/slide5.xml" Id="R447c0de4f7a943a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e43c8561c6490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2499eb493b43a5" /><Relationship Type="http://schemas.openxmlformats.org/officeDocument/2006/relationships/theme" Target="/ppt/slideMasters/theme/theme1.xml" Id="R131e87540d1348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92499eb493b43a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bc490c8584473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69b71d0885430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86687fbcf94f9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13f08160a2455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dba32745ae4d5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CAPTURA FINANCIAL SERVICES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CAPTURA FINANCIAL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CAPTURA FINANCIAL SERVICES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CAPTURA FINANCIAL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CAPTURA FINANCIAL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CAPTURA FINANCIAL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990 362 297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CAPTURA FINANCIAL SERVICES AS</a:t>
            </a:r>
          </a:p>
        </p:txBody>
      </p:sp>
    </p:spTree>
  </p:cSld>
  <p:clrMapOvr>
    <a:masterClrMapping xmlns:a="http://schemas.openxmlformats.org/drawingml/2006/main"/>
  </p:clrMapOvr>
</p:sld>
</file>