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9b5654e3f45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6626469f544c8"/>
  </p:sldMasterIdLst>
  <p:sldIdLst>
    <p:sldId xmlns:r="http://schemas.openxmlformats.org/officeDocument/2006/relationships" id="256" r:id="R4b52b4d7b62c441d"/>
    <p:sldId xmlns:r="http://schemas.openxmlformats.org/officeDocument/2006/relationships" id="257" r:id="R7703675eaf7149af"/>
    <p:sldId xmlns:r="http://schemas.openxmlformats.org/officeDocument/2006/relationships" id="258" r:id="Ra72db3cf94174ffe"/>
    <p:sldId xmlns:r="http://schemas.openxmlformats.org/officeDocument/2006/relationships" id="259" r:id="Ra5fe047d449c43a9"/>
    <p:sldId xmlns:r="http://schemas.openxmlformats.org/officeDocument/2006/relationships" id="260" r:id="R6f360f8820984823"/>
    <p:sldId xmlns:r="http://schemas.openxmlformats.org/officeDocument/2006/relationships" id="261" r:id="Re8fd5cd34a854b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6626469f544c8" /><Relationship Type="http://schemas.openxmlformats.org/officeDocument/2006/relationships/slide" Target="/ppt/slides/slide1.xml" Id="R4b52b4d7b62c441d" /><Relationship Type="http://schemas.openxmlformats.org/officeDocument/2006/relationships/slide" Target="/ppt/slides/slide2.xml" Id="R7703675eaf7149af" /><Relationship Type="http://schemas.openxmlformats.org/officeDocument/2006/relationships/slide" Target="/ppt/slides/slide3.xml" Id="Ra72db3cf94174ffe" /><Relationship Type="http://schemas.openxmlformats.org/officeDocument/2006/relationships/slide" Target="/ppt/slides/slide4.xml" Id="Ra5fe047d449c43a9" /><Relationship Type="http://schemas.openxmlformats.org/officeDocument/2006/relationships/slide" Target="/ppt/slides/slide5.xml" Id="R6f360f8820984823" /><Relationship Type="http://schemas.openxmlformats.org/officeDocument/2006/relationships/slide" Target="/ppt/slides/slide6.xml" Id="Re8fd5cd34a854b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918254f8e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f8122ada34306" /><Relationship Type="http://schemas.openxmlformats.org/officeDocument/2006/relationships/theme" Target="/ppt/slideMasters/theme/theme1.xml" Id="R51177224b39943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f8122ada3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2e844810748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8515d695a45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8ff52e4994e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96182082d4f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9d5715d7d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8cedb02c442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HRASK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990 358 494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HRASK AS</a:t>
            </a:r>
          </a:p>
        </p:txBody>
      </p:sp>
    </p:spTree>
  </p:cSld>
  <p:clrMapOvr>
    <a:masterClrMapping xmlns:a="http://schemas.openxmlformats.org/drawingml/2006/main"/>
  </p:clrMapOvr>
</p:sld>
</file>