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bb9d1db86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e568cf1a4492e"/>
  </p:sldMasterIdLst>
  <p:sldIdLst>
    <p:sldId xmlns:r="http://schemas.openxmlformats.org/officeDocument/2006/relationships" id="256" r:id="R0fad67b8f1664486"/>
    <p:sldId xmlns:r="http://schemas.openxmlformats.org/officeDocument/2006/relationships" id="257" r:id="R20a1665c7c2c4998"/>
    <p:sldId xmlns:r="http://schemas.openxmlformats.org/officeDocument/2006/relationships" id="258" r:id="R58478de905df4b7e"/>
    <p:sldId xmlns:r="http://schemas.openxmlformats.org/officeDocument/2006/relationships" id="259" r:id="R70c4b1907fd54f23"/>
    <p:sldId xmlns:r="http://schemas.openxmlformats.org/officeDocument/2006/relationships" id="260" r:id="Ra4125cd875594d49"/>
    <p:sldId xmlns:r="http://schemas.openxmlformats.org/officeDocument/2006/relationships" id="261" r:id="R40905791584e4c7c"/>
    <p:sldId xmlns:r="http://schemas.openxmlformats.org/officeDocument/2006/relationships" id="262" r:id="R6360fbde271e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e568cf1a4492e" /><Relationship Type="http://schemas.openxmlformats.org/officeDocument/2006/relationships/slide" Target="/ppt/slides/slide1.xml" Id="R0fad67b8f1664486" /><Relationship Type="http://schemas.openxmlformats.org/officeDocument/2006/relationships/slide" Target="/ppt/slides/slide2.xml" Id="R20a1665c7c2c4998" /><Relationship Type="http://schemas.openxmlformats.org/officeDocument/2006/relationships/slide" Target="/ppt/slides/slide3.xml" Id="R58478de905df4b7e" /><Relationship Type="http://schemas.openxmlformats.org/officeDocument/2006/relationships/slide" Target="/ppt/slides/slide4.xml" Id="R70c4b1907fd54f23" /><Relationship Type="http://schemas.openxmlformats.org/officeDocument/2006/relationships/slide" Target="/ppt/slides/slide5.xml" Id="Ra4125cd875594d49" /><Relationship Type="http://schemas.openxmlformats.org/officeDocument/2006/relationships/slide" Target="/ppt/slides/slide6.xml" Id="R40905791584e4c7c" /><Relationship Type="http://schemas.openxmlformats.org/officeDocument/2006/relationships/slide" Target="/ppt/slides/slide7.xml" Id="R6360fbde271e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f1d3f0907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c6d8479004e10" /><Relationship Type="http://schemas.openxmlformats.org/officeDocument/2006/relationships/theme" Target="/ppt/slideMasters/theme/theme1.xml" Id="R29a5950897f447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c6d847900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129b59dba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143fc84d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611a6121b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866548a4c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23a6f31ea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5eaf9bb3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3159ac778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