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b7a1611b00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58ec0bfd484683"/>
  </p:sldMasterIdLst>
  <p:sldIdLst>
    <p:sldId xmlns:r="http://schemas.openxmlformats.org/officeDocument/2006/relationships" id="256" r:id="R64a7330988d445c1"/>
    <p:sldId xmlns:r="http://schemas.openxmlformats.org/officeDocument/2006/relationships" id="257" r:id="R165fc2ab42fc4378"/>
    <p:sldId xmlns:r="http://schemas.openxmlformats.org/officeDocument/2006/relationships" id="258" r:id="R7de281975aa34876"/>
    <p:sldId xmlns:r="http://schemas.openxmlformats.org/officeDocument/2006/relationships" id="259" r:id="Re6f479d3d9e04987"/>
    <p:sldId xmlns:r="http://schemas.openxmlformats.org/officeDocument/2006/relationships" id="260" r:id="R3064f0a5121f4685"/>
    <p:sldId xmlns:r="http://schemas.openxmlformats.org/officeDocument/2006/relationships" id="261" r:id="Rb28ed94dfa72403e"/>
    <p:sldId xmlns:r="http://schemas.openxmlformats.org/officeDocument/2006/relationships" id="262" r:id="R20a1f67264ec4e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8ec0bfd484683" /><Relationship Type="http://schemas.openxmlformats.org/officeDocument/2006/relationships/slide" Target="/ppt/slides/slide1.xml" Id="R64a7330988d445c1" /><Relationship Type="http://schemas.openxmlformats.org/officeDocument/2006/relationships/slide" Target="/ppt/slides/slide2.xml" Id="R165fc2ab42fc4378" /><Relationship Type="http://schemas.openxmlformats.org/officeDocument/2006/relationships/slide" Target="/ppt/slides/slide3.xml" Id="R7de281975aa34876" /><Relationship Type="http://schemas.openxmlformats.org/officeDocument/2006/relationships/slide" Target="/ppt/slides/slide4.xml" Id="Re6f479d3d9e04987" /><Relationship Type="http://schemas.openxmlformats.org/officeDocument/2006/relationships/slide" Target="/ppt/slides/slide5.xml" Id="R3064f0a5121f4685" /><Relationship Type="http://schemas.openxmlformats.org/officeDocument/2006/relationships/slide" Target="/ppt/slides/slide6.xml" Id="Rb28ed94dfa72403e" /><Relationship Type="http://schemas.openxmlformats.org/officeDocument/2006/relationships/slide" Target="/ppt/slides/slide7.xml" Id="R20a1f67264ec4e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2a4c951ba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a3765a2ca46c2" /><Relationship Type="http://schemas.openxmlformats.org/officeDocument/2006/relationships/theme" Target="/ppt/slideMasters/theme/theme1.xml" Id="Rc185d211b9ef47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ea3765a2ca46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f0c2b714146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3efbde547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423c0f2d5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b7c9dbf4b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7ea12f10740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8fa732cfb47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cc7d1861b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PROSJEKTSTYRING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PROSJEKTSTYRING VEST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1 929 429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3 696 554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KRISTIAN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55E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990 353 913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