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3320af5e9f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07976679ba402e"/>
  </p:sldMasterIdLst>
  <p:sldIdLst>
    <p:sldId xmlns:r="http://schemas.openxmlformats.org/officeDocument/2006/relationships" id="256" r:id="Rb6fdb96a9be0448d"/>
    <p:sldId xmlns:r="http://schemas.openxmlformats.org/officeDocument/2006/relationships" id="257" r:id="Rd8287c65c66048c3"/>
    <p:sldId xmlns:r="http://schemas.openxmlformats.org/officeDocument/2006/relationships" id="258" r:id="Raf4611c6e70f4d27"/>
    <p:sldId xmlns:r="http://schemas.openxmlformats.org/officeDocument/2006/relationships" id="259" r:id="Rc7b4db14f2544853"/>
    <p:sldId xmlns:r="http://schemas.openxmlformats.org/officeDocument/2006/relationships" id="260" r:id="Rb3d7d329ff324f58"/>
    <p:sldId xmlns:r="http://schemas.openxmlformats.org/officeDocument/2006/relationships" id="261" r:id="R4434c63b76844d93"/>
    <p:sldId xmlns:r="http://schemas.openxmlformats.org/officeDocument/2006/relationships" id="262" r:id="Rc5bdcaecf409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7976679ba402e" /><Relationship Type="http://schemas.openxmlformats.org/officeDocument/2006/relationships/slide" Target="/ppt/slides/slide1.xml" Id="Rb6fdb96a9be0448d" /><Relationship Type="http://schemas.openxmlformats.org/officeDocument/2006/relationships/slide" Target="/ppt/slides/slide2.xml" Id="Rd8287c65c66048c3" /><Relationship Type="http://schemas.openxmlformats.org/officeDocument/2006/relationships/slide" Target="/ppt/slides/slide3.xml" Id="Raf4611c6e70f4d27" /><Relationship Type="http://schemas.openxmlformats.org/officeDocument/2006/relationships/slide" Target="/ppt/slides/slide4.xml" Id="Rc7b4db14f2544853" /><Relationship Type="http://schemas.openxmlformats.org/officeDocument/2006/relationships/slide" Target="/ppt/slides/slide5.xml" Id="Rb3d7d329ff324f58" /><Relationship Type="http://schemas.openxmlformats.org/officeDocument/2006/relationships/slide" Target="/ppt/slides/slide6.xml" Id="R4434c63b76844d93" /><Relationship Type="http://schemas.openxmlformats.org/officeDocument/2006/relationships/slide" Target="/ppt/slides/slide7.xml" Id="Rc5bdcaecf409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4d1fbea98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101bfd91645b3" /><Relationship Type="http://schemas.openxmlformats.org/officeDocument/2006/relationships/theme" Target="/ppt/slideMasters/theme/theme1.xml" Id="R827fe4017c5b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101bfd916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df8ec2386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9fc939737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6ff4504e5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66878a2bb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b00b96ea244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6b3a39a27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4cbe8c6f74a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