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a88f5e39334b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74705b6a7450f"/>
  </p:sldMasterIdLst>
  <p:sldIdLst>
    <p:sldId xmlns:r="http://schemas.openxmlformats.org/officeDocument/2006/relationships" id="256" r:id="R798999c704204daa"/>
    <p:sldId xmlns:r="http://schemas.openxmlformats.org/officeDocument/2006/relationships" id="257" r:id="R4b1a7ee3d01a4328"/>
    <p:sldId xmlns:r="http://schemas.openxmlformats.org/officeDocument/2006/relationships" id="258" r:id="R6b7bab7562004650"/>
    <p:sldId xmlns:r="http://schemas.openxmlformats.org/officeDocument/2006/relationships" id="259" r:id="Re64da87174294325"/>
    <p:sldId xmlns:r="http://schemas.openxmlformats.org/officeDocument/2006/relationships" id="260" r:id="R5a7301552413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74705b6a7450f" /><Relationship Type="http://schemas.openxmlformats.org/officeDocument/2006/relationships/slide" Target="/ppt/slides/slide1.xml" Id="R798999c704204daa" /><Relationship Type="http://schemas.openxmlformats.org/officeDocument/2006/relationships/slide" Target="/ppt/slides/slide2.xml" Id="R4b1a7ee3d01a4328" /><Relationship Type="http://schemas.openxmlformats.org/officeDocument/2006/relationships/slide" Target="/ppt/slides/slide3.xml" Id="R6b7bab7562004650" /><Relationship Type="http://schemas.openxmlformats.org/officeDocument/2006/relationships/slide" Target="/ppt/slides/slide4.xml" Id="Re64da87174294325" /><Relationship Type="http://schemas.openxmlformats.org/officeDocument/2006/relationships/slide" Target="/ppt/slides/slide5.xml" Id="R5a7301552413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36f99db0c42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6cffdef674fc8" /><Relationship Type="http://schemas.openxmlformats.org/officeDocument/2006/relationships/theme" Target="/ppt/slideMasters/theme/theme1.xml" Id="Rb096656a46e34a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16cffdef674f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96682b3ec42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a2de3bbd941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cab1834c4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85f96936945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273b2bfda43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XHIBIT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XHIBIT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XHIBIT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XHIBIT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XHIBIT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XHIBIT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990 334 099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XHIBIT GROUP AS</a:t>
            </a:r>
          </a:p>
        </p:txBody>
      </p:sp>
    </p:spTree>
  </p:cSld>
  <p:clrMapOvr>
    <a:masterClrMapping xmlns:a="http://schemas.openxmlformats.org/drawingml/2006/main"/>
  </p:clrMapOvr>
</p:sld>
</file>