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e2549a8a4e46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dfcf3df33f4365"/>
  </p:sldMasterIdLst>
  <p:sldIdLst>
    <p:sldId xmlns:r="http://schemas.openxmlformats.org/officeDocument/2006/relationships" id="256" r:id="Re174b50a8d9a4475"/>
    <p:sldId xmlns:r="http://schemas.openxmlformats.org/officeDocument/2006/relationships" id="257" r:id="R5f76a2fc15844de2"/>
    <p:sldId xmlns:r="http://schemas.openxmlformats.org/officeDocument/2006/relationships" id="258" r:id="R531909498d2943e0"/>
    <p:sldId xmlns:r="http://schemas.openxmlformats.org/officeDocument/2006/relationships" id="259" r:id="R91521b5059f74ca3"/>
    <p:sldId xmlns:r="http://schemas.openxmlformats.org/officeDocument/2006/relationships" id="260" r:id="R0b0ac8bc8bc943ad"/>
    <p:sldId xmlns:r="http://schemas.openxmlformats.org/officeDocument/2006/relationships" id="261" r:id="R7316a015aac84652"/>
    <p:sldId xmlns:r="http://schemas.openxmlformats.org/officeDocument/2006/relationships" id="262" r:id="R552fdb73132049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dfcf3df33f4365" /><Relationship Type="http://schemas.openxmlformats.org/officeDocument/2006/relationships/slide" Target="/ppt/slides/slide1.xml" Id="Re174b50a8d9a4475" /><Relationship Type="http://schemas.openxmlformats.org/officeDocument/2006/relationships/slide" Target="/ppt/slides/slide2.xml" Id="R5f76a2fc15844de2" /><Relationship Type="http://schemas.openxmlformats.org/officeDocument/2006/relationships/slide" Target="/ppt/slides/slide3.xml" Id="R531909498d2943e0" /><Relationship Type="http://schemas.openxmlformats.org/officeDocument/2006/relationships/slide" Target="/ppt/slides/slide4.xml" Id="R91521b5059f74ca3" /><Relationship Type="http://schemas.openxmlformats.org/officeDocument/2006/relationships/slide" Target="/ppt/slides/slide5.xml" Id="R0b0ac8bc8bc943ad" /><Relationship Type="http://schemas.openxmlformats.org/officeDocument/2006/relationships/slide" Target="/ppt/slides/slide6.xml" Id="R7316a015aac84652" /><Relationship Type="http://schemas.openxmlformats.org/officeDocument/2006/relationships/slide" Target="/ppt/slides/slide7.xml" Id="R552fdb73132049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2c1abc90844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b1e4a66764e60" /><Relationship Type="http://schemas.openxmlformats.org/officeDocument/2006/relationships/theme" Target="/ppt/slideMasters/theme/theme1.xml" Id="R5316ada5e40a4d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7b1e4a66764e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280871f3141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eaf09e7d849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4f290647f4b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920a020614a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e3689da2c44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bed0d861a45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3a68e373148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HØYFJELLSGREND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HØYFJELLSGREND I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2 462 319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56 941 944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62 180 504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EIFFEL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v/Abel Eiendomsforvaltning AS, Solliveien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990 323 607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