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e7e67368c047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0f1d009dd14055"/>
  </p:sldMasterIdLst>
  <p:sldIdLst>
    <p:sldId xmlns:r="http://schemas.openxmlformats.org/officeDocument/2006/relationships" id="256" r:id="R1e45612d46214bbb"/>
    <p:sldId xmlns:r="http://schemas.openxmlformats.org/officeDocument/2006/relationships" id="257" r:id="Rb4970893b0d140ec"/>
    <p:sldId xmlns:r="http://schemas.openxmlformats.org/officeDocument/2006/relationships" id="258" r:id="R00af3f05430543d0"/>
    <p:sldId xmlns:r="http://schemas.openxmlformats.org/officeDocument/2006/relationships" id="259" r:id="R9fef9424d4b541b6"/>
    <p:sldId xmlns:r="http://schemas.openxmlformats.org/officeDocument/2006/relationships" id="260" r:id="Rb272193e807f41c4"/>
    <p:sldId xmlns:r="http://schemas.openxmlformats.org/officeDocument/2006/relationships" id="261" r:id="Rae8f76d07cb447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0f1d009dd14055" /><Relationship Type="http://schemas.openxmlformats.org/officeDocument/2006/relationships/slide" Target="/ppt/slides/slide1.xml" Id="R1e45612d46214bbb" /><Relationship Type="http://schemas.openxmlformats.org/officeDocument/2006/relationships/slide" Target="/ppt/slides/slide2.xml" Id="Rb4970893b0d140ec" /><Relationship Type="http://schemas.openxmlformats.org/officeDocument/2006/relationships/slide" Target="/ppt/slides/slide3.xml" Id="R00af3f05430543d0" /><Relationship Type="http://schemas.openxmlformats.org/officeDocument/2006/relationships/slide" Target="/ppt/slides/slide4.xml" Id="R9fef9424d4b541b6" /><Relationship Type="http://schemas.openxmlformats.org/officeDocument/2006/relationships/slide" Target="/ppt/slides/slide5.xml" Id="Rb272193e807f41c4" /><Relationship Type="http://schemas.openxmlformats.org/officeDocument/2006/relationships/slide" Target="/ppt/slides/slide6.xml" Id="Rae8f76d07cb447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c5849c3ccd43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83c5d6df441b9" /><Relationship Type="http://schemas.openxmlformats.org/officeDocument/2006/relationships/theme" Target="/ppt/slideMasters/theme/theme1.xml" Id="R8c3627faf67342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183c5d6df441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5c8e154574e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ebb5e30a041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ecb65237949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6e6d23d6a48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6a284887349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da9ba7e4947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 HØYFJELLSGREND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v/Abel Eiendomsforvaltning AS, Solliveien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57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990 323 607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