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4ae8fa4fa41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083885c3c414d"/>
  </p:sldMasterIdLst>
  <p:sldIdLst>
    <p:sldId xmlns:r="http://schemas.openxmlformats.org/officeDocument/2006/relationships" id="256" r:id="R7936c02fb0d24e21"/>
    <p:sldId xmlns:r="http://schemas.openxmlformats.org/officeDocument/2006/relationships" id="257" r:id="R5f4195d2359b4f57"/>
    <p:sldId xmlns:r="http://schemas.openxmlformats.org/officeDocument/2006/relationships" id="258" r:id="R411f2cb271d84ebc"/>
    <p:sldId xmlns:r="http://schemas.openxmlformats.org/officeDocument/2006/relationships" id="259" r:id="R11f9fecc91854b9e"/>
    <p:sldId xmlns:r="http://schemas.openxmlformats.org/officeDocument/2006/relationships" id="260" r:id="R348622f34c284018"/>
    <p:sldId xmlns:r="http://schemas.openxmlformats.org/officeDocument/2006/relationships" id="261" r:id="Rc3513d4d6bfe4d7d"/>
    <p:sldId xmlns:r="http://schemas.openxmlformats.org/officeDocument/2006/relationships" id="262" r:id="Rb4eae09992ad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083885c3c414d" /><Relationship Type="http://schemas.openxmlformats.org/officeDocument/2006/relationships/slide" Target="/ppt/slides/slide1.xml" Id="R7936c02fb0d24e21" /><Relationship Type="http://schemas.openxmlformats.org/officeDocument/2006/relationships/slide" Target="/ppt/slides/slide2.xml" Id="R5f4195d2359b4f57" /><Relationship Type="http://schemas.openxmlformats.org/officeDocument/2006/relationships/slide" Target="/ppt/slides/slide3.xml" Id="R411f2cb271d84ebc" /><Relationship Type="http://schemas.openxmlformats.org/officeDocument/2006/relationships/slide" Target="/ppt/slides/slide4.xml" Id="R11f9fecc91854b9e" /><Relationship Type="http://schemas.openxmlformats.org/officeDocument/2006/relationships/slide" Target="/ppt/slides/slide5.xml" Id="R348622f34c284018" /><Relationship Type="http://schemas.openxmlformats.org/officeDocument/2006/relationships/slide" Target="/ppt/slides/slide6.xml" Id="Rc3513d4d6bfe4d7d" /><Relationship Type="http://schemas.openxmlformats.org/officeDocument/2006/relationships/slide" Target="/ppt/slides/slide7.xml" Id="Rb4eae09992ad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0373fce06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fb44fc58d4eeb" /><Relationship Type="http://schemas.openxmlformats.org/officeDocument/2006/relationships/theme" Target="/ppt/slideMasters/theme/theme1.xml" Id="R0b9aa0182f33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7fb44fc58d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9d547079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ba4a6c3a4d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663a985e1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4744e7fdb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465101dc8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b465d192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53a88b1a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