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e0e3e8e03647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68c0ce43f4ba0"/>
  </p:sldMasterIdLst>
  <p:sldIdLst>
    <p:sldId xmlns:r="http://schemas.openxmlformats.org/officeDocument/2006/relationships" id="256" r:id="R01bf41d02a624604"/>
    <p:sldId xmlns:r="http://schemas.openxmlformats.org/officeDocument/2006/relationships" id="257" r:id="R3e6ac3f01c80492d"/>
    <p:sldId xmlns:r="http://schemas.openxmlformats.org/officeDocument/2006/relationships" id="258" r:id="R93b50f87ca344d87"/>
    <p:sldId xmlns:r="http://schemas.openxmlformats.org/officeDocument/2006/relationships" id="259" r:id="R4d6ec307dfd644b6"/>
    <p:sldId xmlns:r="http://schemas.openxmlformats.org/officeDocument/2006/relationships" id="260" r:id="Rffe8a24f8cb445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68c0ce43f4ba0" /><Relationship Type="http://schemas.openxmlformats.org/officeDocument/2006/relationships/slide" Target="/ppt/slides/slide1.xml" Id="R01bf41d02a624604" /><Relationship Type="http://schemas.openxmlformats.org/officeDocument/2006/relationships/slide" Target="/ppt/slides/slide2.xml" Id="R3e6ac3f01c80492d" /><Relationship Type="http://schemas.openxmlformats.org/officeDocument/2006/relationships/slide" Target="/ppt/slides/slide3.xml" Id="R93b50f87ca344d87" /><Relationship Type="http://schemas.openxmlformats.org/officeDocument/2006/relationships/slide" Target="/ppt/slides/slide4.xml" Id="R4d6ec307dfd644b6" /><Relationship Type="http://schemas.openxmlformats.org/officeDocument/2006/relationships/slide" Target="/ppt/slides/slide5.xml" Id="Rffe8a24f8cb445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503484b1a45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89dcb47884748" /><Relationship Type="http://schemas.openxmlformats.org/officeDocument/2006/relationships/theme" Target="/ppt/slideMasters/theme/theme1.xml" Id="R4b5e3faf301042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589dcb478847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e8bb0c7374f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3e21d266744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79bd3e8e9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96996367d44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323eb079f44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STEINKJER OPTISKE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OPTISKE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STEINKJER OPTISKE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OPTISKE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OPTISKE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OPTISKE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990 309 604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OPTISKE AS</a:t>
            </a:r>
          </a:p>
        </p:txBody>
      </p:sp>
    </p:spTree>
  </p:cSld>
  <p:clrMapOvr>
    <a:masterClrMapping xmlns:a="http://schemas.openxmlformats.org/drawingml/2006/main"/>
  </p:clrMapOvr>
</p:sld>
</file>