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9d3197639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ccfa187b084552"/>
  </p:sldMasterIdLst>
  <p:sldIdLst>
    <p:sldId xmlns:r="http://schemas.openxmlformats.org/officeDocument/2006/relationships" id="256" r:id="R7a828c643fb241b2"/>
    <p:sldId xmlns:r="http://schemas.openxmlformats.org/officeDocument/2006/relationships" id="257" r:id="R30dba6a292a64025"/>
    <p:sldId xmlns:r="http://schemas.openxmlformats.org/officeDocument/2006/relationships" id="258" r:id="R8c84efbee59f446f"/>
    <p:sldId xmlns:r="http://schemas.openxmlformats.org/officeDocument/2006/relationships" id="259" r:id="Rcb5c66080c784bcc"/>
    <p:sldId xmlns:r="http://schemas.openxmlformats.org/officeDocument/2006/relationships" id="260" r:id="R89b5ae7632c64d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cfa187b084552" /><Relationship Type="http://schemas.openxmlformats.org/officeDocument/2006/relationships/slide" Target="/ppt/slides/slide1.xml" Id="R7a828c643fb241b2" /><Relationship Type="http://schemas.openxmlformats.org/officeDocument/2006/relationships/slide" Target="/ppt/slides/slide2.xml" Id="R30dba6a292a64025" /><Relationship Type="http://schemas.openxmlformats.org/officeDocument/2006/relationships/slide" Target="/ppt/slides/slide3.xml" Id="R8c84efbee59f446f" /><Relationship Type="http://schemas.openxmlformats.org/officeDocument/2006/relationships/slide" Target="/ppt/slides/slide4.xml" Id="Rcb5c66080c784bcc" /><Relationship Type="http://schemas.openxmlformats.org/officeDocument/2006/relationships/slide" Target="/ppt/slides/slide5.xml" Id="R89b5ae7632c64d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4bb09df564e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0028a43c4de0" /><Relationship Type="http://schemas.openxmlformats.org/officeDocument/2006/relationships/theme" Target="/ppt/slideMasters/theme/theme1.xml" Id="R03e3d90a4b3d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40028a43c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8605ad4a0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45dc4f960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5d0eb9bf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b6c0c5aa0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97c1f0f642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990 298 270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