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e7d058d62945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6ce24b3b7a4ac5"/>
  </p:sldMasterIdLst>
  <p:sldIdLst>
    <p:sldId xmlns:r="http://schemas.openxmlformats.org/officeDocument/2006/relationships" id="256" r:id="Rb74f82f7ac0142e1"/>
    <p:sldId xmlns:r="http://schemas.openxmlformats.org/officeDocument/2006/relationships" id="257" r:id="R27f921bdaa6b498c"/>
    <p:sldId xmlns:r="http://schemas.openxmlformats.org/officeDocument/2006/relationships" id="258" r:id="Rfc1813006ec94d2c"/>
    <p:sldId xmlns:r="http://schemas.openxmlformats.org/officeDocument/2006/relationships" id="259" r:id="R5a21da6ab5a742f5"/>
    <p:sldId xmlns:r="http://schemas.openxmlformats.org/officeDocument/2006/relationships" id="260" r:id="Reb3077d33f6d4d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6ce24b3b7a4ac5" /><Relationship Type="http://schemas.openxmlformats.org/officeDocument/2006/relationships/slide" Target="/ppt/slides/slide1.xml" Id="Rb74f82f7ac0142e1" /><Relationship Type="http://schemas.openxmlformats.org/officeDocument/2006/relationships/slide" Target="/ppt/slides/slide2.xml" Id="R27f921bdaa6b498c" /><Relationship Type="http://schemas.openxmlformats.org/officeDocument/2006/relationships/slide" Target="/ppt/slides/slide3.xml" Id="Rfc1813006ec94d2c" /><Relationship Type="http://schemas.openxmlformats.org/officeDocument/2006/relationships/slide" Target="/ppt/slides/slide4.xml" Id="R5a21da6ab5a742f5" /><Relationship Type="http://schemas.openxmlformats.org/officeDocument/2006/relationships/slide" Target="/ppt/slides/slide5.xml" Id="Reb3077d33f6d4d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1037a443bf4a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bbca903594e6c" /><Relationship Type="http://schemas.openxmlformats.org/officeDocument/2006/relationships/theme" Target="/ppt/slideMasters/theme/theme1.xml" Id="R9bc64c81a0c446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abbca903594e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045686b404c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6d0009bb34c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dc635722f47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c87109a2644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ffc23e41740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990 285 039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ERS HOLDING AS</a:t>
            </a:r>
          </a:p>
        </p:txBody>
      </p:sp>
    </p:spTree>
  </p:cSld>
  <p:clrMapOvr>
    <a:masterClrMapping xmlns:a="http://schemas.openxmlformats.org/drawingml/2006/main"/>
  </p:clrMapOvr>
</p:sld>
</file>