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7f4b0371f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bcd92aa43249fc"/>
  </p:sldMasterIdLst>
  <p:sldIdLst>
    <p:sldId xmlns:r="http://schemas.openxmlformats.org/officeDocument/2006/relationships" id="256" r:id="R9a077e8b7a5a4237"/>
    <p:sldId xmlns:r="http://schemas.openxmlformats.org/officeDocument/2006/relationships" id="257" r:id="Rc6810dbbae9e44ea"/>
    <p:sldId xmlns:r="http://schemas.openxmlformats.org/officeDocument/2006/relationships" id="258" r:id="R43ee7c2ec0e94819"/>
    <p:sldId xmlns:r="http://schemas.openxmlformats.org/officeDocument/2006/relationships" id="259" r:id="Rc24c236b63a14814"/>
    <p:sldId xmlns:r="http://schemas.openxmlformats.org/officeDocument/2006/relationships" id="260" r:id="R56e57ff468e04c55"/>
    <p:sldId xmlns:r="http://schemas.openxmlformats.org/officeDocument/2006/relationships" id="261" r:id="R5360f8dfde724e76"/>
    <p:sldId xmlns:r="http://schemas.openxmlformats.org/officeDocument/2006/relationships" id="262" r:id="R3167c80fee32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cd92aa43249fc" /><Relationship Type="http://schemas.openxmlformats.org/officeDocument/2006/relationships/slide" Target="/ppt/slides/slide1.xml" Id="R9a077e8b7a5a4237" /><Relationship Type="http://schemas.openxmlformats.org/officeDocument/2006/relationships/slide" Target="/ppt/slides/slide2.xml" Id="Rc6810dbbae9e44ea" /><Relationship Type="http://schemas.openxmlformats.org/officeDocument/2006/relationships/slide" Target="/ppt/slides/slide3.xml" Id="R43ee7c2ec0e94819" /><Relationship Type="http://schemas.openxmlformats.org/officeDocument/2006/relationships/slide" Target="/ppt/slides/slide4.xml" Id="Rc24c236b63a14814" /><Relationship Type="http://schemas.openxmlformats.org/officeDocument/2006/relationships/slide" Target="/ppt/slides/slide5.xml" Id="R56e57ff468e04c55" /><Relationship Type="http://schemas.openxmlformats.org/officeDocument/2006/relationships/slide" Target="/ppt/slides/slide6.xml" Id="R5360f8dfde724e76" /><Relationship Type="http://schemas.openxmlformats.org/officeDocument/2006/relationships/slide" Target="/ppt/slides/slide7.xml" Id="R3167c80fee32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34278fda74f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2819135de484d" /><Relationship Type="http://schemas.openxmlformats.org/officeDocument/2006/relationships/theme" Target="/ppt/slideMasters/theme/theme1.xml" Id="R0184131fca8f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2819135de48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808c014ab4c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3a023203e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ce48e09f2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104c4925047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c7a42fe0e45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915da8fdc42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5561cae98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LEMICA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LEMICA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−4 932 048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19 369 627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20 215 251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HOYER NORBERT WALTER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990 283 672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LEMICA AS</a:t>
            </a:r>
          </a:p>
        </p:txBody>
      </p:sp>
    </p:spTree>
  </p:cSld>
  <p:clrMapOvr>
    <a:masterClrMapping xmlns:a="http://schemas.openxmlformats.org/drawingml/2006/main"/>
  </p:clrMapOvr>
</p:sld>
</file>