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df57a168541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4dbd53b7f4bec"/>
  </p:sldMasterIdLst>
  <p:sldIdLst>
    <p:sldId xmlns:r="http://schemas.openxmlformats.org/officeDocument/2006/relationships" id="256" r:id="R9bac32e33e8d4e18"/>
    <p:sldId xmlns:r="http://schemas.openxmlformats.org/officeDocument/2006/relationships" id="257" r:id="R9484e6820781457f"/>
    <p:sldId xmlns:r="http://schemas.openxmlformats.org/officeDocument/2006/relationships" id="258" r:id="R45676a8b0e12474d"/>
    <p:sldId xmlns:r="http://schemas.openxmlformats.org/officeDocument/2006/relationships" id="259" r:id="R4f04e4fc20c649ef"/>
    <p:sldId xmlns:r="http://schemas.openxmlformats.org/officeDocument/2006/relationships" id="260" r:id="R8126e744ff0b42c7"/>
    <p:sldId xmlns:r="http://schemas.openxmlformats.org/officeDocument/2006/relationships" id="261" r:id="R80b87ac35f6240a9"/>
    <p:sldId xmlns:r="http://schemas.openxmlformats.org/officeDocument/2006/relationships" id="262" r:id="R69bfc79e7a16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4dbd53b7f4bec" /><Relationship Type="http://schemas.openxmlformats.org/officeDocument/2006/relationships/slide" Target="/ppt/slides/slide1.xml" Id="R9bac32e33e8d4e18" /><Relationship Type="http://schemas.openxmlformats.org/officeDocument/2006/relationships/slide" Target="/ppt/slides/slide2.xml" Id="R9484e6820781457f" /><Relationship Type="http://schemas.openxmlformats.org/officeDocument/2006/relationships/slide" Target="/ppt/slides/slide3.xml" Id="R45676a8b0e12474d" /><Relationship Type="http://schemas.openxmlformats.org/officeDocument/2006/relationships/slide" Target="/ppt/slides/slide4.xml" Id="R4f04e4fc20c649ef" /><Relationship Type="http://schemas.openxmlformats.org/officeDocument/2006/relationships/slide" Target="/ppt/slides/slide5.xml" Id="R8126e744ff0b42c7" /><Relationship Type="http://schemas.openxmlformats.org/officeDocument/2006/relationships/slide" Target="/ppt/slides/slide6.xml" Id="R80b87ac35f6240a9" /><Relationship Type="http://schemas.openxmlformats.org/officeDocument/2006/relationships/slide" Target="/ppt/slides/slide7.xml" Id="R69bfc79e7a16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a70c8d6d6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519074f0f4940" /><Relationship Type="http://schemas.openxmlformats.org/officeDocument/2006/relationships/theme" Target="/ppt/slideMasters/theme/theme1.xml" Id="Rd7bf35dc1203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4519074f0f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bd589b5a649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80b66e42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129f2e724b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c23fdfc8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20e5bd596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dbfb9f00c41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77b0c99be42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NILSEN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NILSEN EIENDOM AS ble etablert [år] og holder til i Austmarka.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1 982 766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−271 817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−2 149 914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2 564 625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KJELL ARNOLD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Nilsen, Brødbølvegen 646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2224 Austmarka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82 87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kjell_nilsen_@hotmail.com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990 281 092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NILSEN EIENDOM AS</a:t>
            </a:r>
          </a:p>
        </p:txBody>
      </p:sp>
    </p:spTree>
  </p:cSld>
  <p:clrMapOvr>
    <a:masterClrMapping xmlns:a="http://schemas.openxmlformats.org/drawingml/2006/main"/>
  </p:clrMapOvr>
</p:sld>
</file>