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8893c6c25942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c8d5b17e244bf9"/>
  </p:sldMasterIdLst>
  <p:sldIdLst>
    <p:sldId xmlns:r="http://schemas.openxmlformats.org/officeDocument/2006/relationships" id="256" r:id="Reacc253af5a84b60"/>
    <p:sldId xmlns:r="http://schemas.openxmlformats.org/officeDocument/2006/relationships" id="257" r:id="Re60468f6012e447c"/>
    <p:sldId xmlns:r="http://schemas.openxmlformats.org/officeDocument/2006/relationships" id="258" r:id="Rca4b27d04b214fcc"/>
    <p:sldId xmlns:r="http://schemas.openxmlformats.org/officeDocument/2006/relationships" id="259" r:id="R16286998c9ef471d"/>
    <p:sldId xmlns:r="http://schemas.openxmlformats.org/officeDocument/2006/relationships" id="260" r:id="R37d5e3b8bbc24c49"/>
    <p:sldId xmlns:r="http://schemas.openxmlformats.org/officeDocument/2006/relationships" id="261" r:id="Rd73848e928b447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c8d5b17e244bf9" /><Relationship Type="http://schemas.openxmlformats.org/officeDocument/2006/relationships/slide" Target="/ppt/slides/slide1.xml" Id="Reacc253af5a84b60" /><Relationship Type="http://schemas.openxmlformats.org/officeDocument/2006/relationships/slide" Target="/ppt/slides/slide2.xml" Id="Re60468f6012e447c" /><Relationship Type="http://schemas.openxmlformats.org/officeDocument/2006/relationships/slide" Target="/ppt/slides/slide3.xml" Id="Rca4b27d04b214fcc" /><Relationship Type="http://schemas.openxmlformats.org/officeDocument/2006/relationships/slide" Target="/ppt/slides/slide4.xml" Id="R16286998c9ef471d" /><Relationship Type="http://schemas.openxmlformats.org/officeDocument/2006/relationships/slide" Target="/ppt/slides/slide5.xml" Id="R37d5e3b8bbc24c49" /><Relationship Type="http://schemas.openxmlformats.org/officeDocument/2006/relationships/slide" Target="/ppt/slides/slide6.xml" Id="Rd73848e928b447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d27094517c48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6f135a031447e" /><Relationship Type="http://schemas.openxmlformats.org/officeDocument/2006/relationships/theme" Target="/ppt/slideMasters/theme/theme1.xml" Id="Rb26877f973484b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66f135a03144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0b8f623eb47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67728dbc048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9df8ff8404f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f478b1cd148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f5346544d47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24f0692c843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PMT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PMT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−223 094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−668 667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−15 979 814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11 142 688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990 281 009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PMT EIENDOM AS</a:t>
            </a:r>
          </a:p>
        </p:txBody>
      </p:sp>
    </p:spTree>
  </p:cSld>
  <p:clrMapOvr>
    <a:masterClrMapping xmlns:a="http://schemas.openxmlformats.org/drawingml/2006/main"/>
  </p:clrMapOvr>
</p:sld>
</file>