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632eebbf744f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51e98c5061432a"/>
  </p:sldMasterIdLst>
  <p:sldIdLst>
    <p:sldId xmlns:r="http://schemas.openxmlformats.org/officeDocument/2006/relationships" id="256" r:id="R616021b60f21464b"/>
    <p:sldId xmlns:r="http://schemas.openxmlformats.org/officeDocument/2006/relationships" id="257" r:id="Rcb9bfd66d5e34602"/>
    <p:sldId xmlns:r="http://schemas.openxmlformats.org/officeDocument/2006/relationships" id="258" r:id="R06f440ba9d324694"/>
    <p:sldId xmlns:r="http://schemas.openxmlformats.org/officeDocument/2006/relationships" id="259" r:id="Rd8aca3e619c2421e"/>
    <p:sldId xmlns:r="http://schemas.openxmlformats.org/officeDocument/2006/relationships" id="260" r:id="R0cf0331eacd742bf"/>
    <p:sldId xmlns:r="http://schemas.openxmlformats.org/officeDocument/2006/relationships" id="261" r:id="Rcf233c4b431c48c1"/>
    <p:sldId xmlns:r="http://schemas.openxmlformats.org/officeDocument/2006/relationships" id="262" r:id="Rc5d35bf5904e46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51e98c5061432a" /><Relationship Type="http://schemas.openxmlformats.org/officeDocument/2006/relationships/slide" Target="/ppt/slides/slide1.xml" Id="R616021b60f21464b" /><Relationship Type="http://schemas.openxmlformats.org/officeDocument/2006/relationships/slide" Target="/ppt/slides/slide2.xml" Id="Rcb9bfd66d5e34602" /><Relationship Type="http://schemas.openxmlformats.org/officeDocument/2006/relationships/slide" Target="/ppt/slides/slide3.xml" Id="R06f440ba9d324694" /><Relationship Type="http://schemas.openxmlformats.org/officeDocument/2006/relationships/slide" Target="/ppt/slides/slide4.xml" Id="Rd8aca3e619c2421e" /><Relationship Type="http://schemas.openxmlformats.org/officeDocument/2006/relationships/slide" Target="/ppt/slides/slide5.xml" Id="R0cf0331eacd742bf" /><Relationship Type="http://schemas.openxmlformats.org/officeDocument/2006/relationships/slide" Target="/ppt/slides/slide6.xml" Id="Rcf233c4b431c48c1" /><Relationship Type="http://schemas.openxmlformats.org/officeDocument/2006/relationships/slide" Target="/ppt/slides/slide7.xml" Id="Rc5d35bf5904e46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0aab66e61644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f6c70d1e54a75" /><Relationship Type="http://schemas.openxmlformats.org/officeDocument/2006/relationships/theme" Target="/ppt/slideMasters/theme/theme1.xml" Id="R760df6f1392947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3f6c70d1e54a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b27a00add4f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c6fb5c3a34a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0774f4f754e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924e171674c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f91bffbd24e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f82a02ca144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b31660a844a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GRAJA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GRAJA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2 398 814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28 244 674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28 306 428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GRAARUD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HÅVARD GRAARUD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PER-HÅKON GRAARUD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THERESE-HELEN GRAARUD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Håvard Graarud, Ekebergveien 226B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990 246 521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GRAJA INVEST AS</a:t>
            </a:r>
          </a:p>
        </p:txBody>
      </p:sp>
    </p:spTree>
  </p:cSld>
  <p:clrMapOvr>
    <a:masterClrMapping xmlns:a="http://schemas.openxmlformats.org/drawingml/2006/main"/>
  </p:clrMapOvr>
</p:sld>
</file>