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99652eda0144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15bb7c0e5f40a0"/>
  </p:sldMasterIdLst>
  <p:sldIdLst>
    <p:sldId xmlns:r="http://schemas.openxmlformats.org/officeDocument/2006/relationships" id="256" r:id="R653304dffcdf454c"/>
    <p:sldId xmlns:r="http://schemas.openxmlformats.org/officeDocument/2006/relationships" id="257" r:id="R426936d61a2e4ac6"/>
    <p:sldId xmlns:r="http://schemas.openxmlformats.org/officeDocument/2006/relationships" id="258" r:id="R6cc3904ee39f4e03"/>
    <p:sldId xmlns:r="http://schemas.openxmlformats.org/officeDocument/2006/relationships" id="259" r:id="Rd6a946ed05b34436"/>
    <p:sldId xmlns:r="http://schemas.openxmlformats.org/officeDocument/2006/relationships" id="260" r:id="R7fcaf039a2374366"/>
    <p:sldId xmlns:r="http://schemas.openxmlformats.org/officeDocument/2006/relationships" id="261" r:id="R9d8031b8b08446f6"/>
    <p:sldId xmlns:r="http://schemas.openxmlformats.org/officeDocument/2006/relationships" id="262" r:id="R919f6da5ee9542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15bb7c0e5f40a0" /><Relationship Type="http://schemas.openxmlformats.org/officeDocument/2006/relationships/slide" Target="/ppt/slides/slide1.xml" Id="R653304dffcdf454c" /><Relationship Type="http://schemas.openxmlformats.org/officeDocument/2006/relationships/slide" Target="/ppt/slides/slide2.xml" Id="R426936d61a2e4ac6" /><Relationship Type="http://schemas.openxmlformats.org/officeDocument/2006/relationships/slide" Target="/ppt/slides/slide3.xml" Id="R6cc3904ee39f4e03" /><Relationship Type="http://schemas.openxmlformats.org/officeDocument/2006/relationships/slide" Target="/ppt/slides/slide4.xml" Id="Rd6a946ed05b34436" /><Relationship Type="http://schemas.openxmlformats.org/officeDocument/2006/relationships/slide" Target="/ppt/slides/slide5.xml" Id="R7fcaf039a2374366" /><Relationship Type="http://schemas.openxmlformats.org/officeDocument/2006/relationships/slide" Target="/ppt/slides/slide6.xml" Id="R9d8031b8b08446f6" /><Relationship Type="http://schemas.openxmlformats.org/officeDocument/2006/relationships/slide" Target="/ppt/slides/slide7.xml" Id="R919f6da5ee9542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d72c0238094a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2549c2bb14f3e" /><Relationship Type="http://schemas.openxmlformats.org/officeDocument/2006/relationships/theme" Target="/ppt/slideMasters/theme/theme1.xml" Id="R5cc6257519cf49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02549c2bb14f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20eb793204a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1065b411a47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4224efd614a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4711f690540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c1294c68046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edd02e79745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dc04d73414d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MINEL ELMONTASJE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ELMONTASJE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ELMONTASJE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ELMONTASJE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ELMONTASJE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ELMONTASJE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51 504 987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−884 245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−757 701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1 338 363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11 495 217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ELMONTASJE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SLEPPEN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ELMONTASJE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Vangsvegen 143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2321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54 11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post.hamar@minel.no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990 239 673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ELMONTASJE AS</a:t>
            </a:r>
          </a:p>
        </p:txBody>
      </p:sp>
    </p:spTree>
  </p:cSld>
  <p:clrMapOvr>
    <a:masterClrMapping xmlns:a="http://schemas.openxmlformats.org/drawingml/2006/main"/>
  </p:clrMapOvr>
</p:sld>
</file>