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5a0b17bb4d4f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ab4d4aa4364f1b"/>
  </p:sldMasterIdLst>
  <p:sldIdLst>
    <p:sldId xmlns:r="http://schemas.openxmlformats.org/officeDocument/2006/relationships" id="256" r:id="R0c7347d046d1430b"/>
    <p:sldId xmlns:r="http://schemas.openxmlformats.org/officeDocument/2006/relationships" id="257" r:id="Rd674e318efc84e92"/>
    <p:sldId xmlns:r="http://schemas.openxmlformats.org/officeDocument/2006/relationships" id="258" r:id="R31aab7f4178e423b"/>
    <p:sldId xmlns:r="http://schemas.openxmlformats.org/officeDocument/2006/relationships" id="259" r:id="Rbe05afc70cf3489b"/>
    <p:sldId xmlns:r="http://schemas.openxmlformats.org/officeDocument/2006/relationships" id="260" r:id="R67f63f94702543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b4d4aa4364f1b" /><Relationship Type="http://schemas.openxmlformats.org/officeDocument/2006/relationships/slide" Target="/ppt/slides/slide1.xml" Id="R0c7347d046d1430b" /><Relationship Type="http://schemas.openxmlformats.org/officeDocument/2006/relationships/slide" Target="/ppt/slides/slide2.xml" Id="Rd674e318efc84e92" /><Relationship Type="http://schemas.openxmlformats.org/officeDocument/2006/relationships/slide" Target="/ppt/slides/slide3.xml" Id="R31aab7f4178e423b" /><Relationship Type="http://schemas.openxmlformats.org/officeDocument/2006/relationships/slide" Target="/ppt/slides/slide4.xml" Id="Rbe05afc70cf3489b" /><Relationship Type="http://schemas.openxmlformats.org/officeDocument/2006/relationships/slide" Target="/ppt/slides/slide5.xml" Id="R67f63f94702543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f7e0fec87f41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923548ee14559" /><Relationship Type="http://schemas.openxmlformats.org/officeDocument/2006/relationships/theme" Target="/ppt/slideMasters/theme/theme1.xml" Id="Ra8bbc5cd464d41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8923548ee145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c92de6f294e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5c88d5b3a4f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4307289ca4c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7e1e93cbc4f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b3559e5124f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 EIENDOMSINVEST TYSKLAND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 EIENDOMSINVEST TYSKLAND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990 229 708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