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4a0718e4e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f4cd793ee4023"/>
  </p:sldMasterIdLst>
  <p:sldIdLst>
    <p:sldId xmlns:r="http://schemas.openxmlformats.org/officeDocument/2006/relationships" id="256" r:id="R17f7adb596ac41de"/>
    <p:sldId xmlns:r="http://schemas.openxmlformats.org/officeDocument/2006/relationships" id="257" r:id="R650181f72bc64f56"/>
    <p:sldId xmlns:r="http://schemas.openxmlformats.org/officeDocument/2006/relationships" id="258" r:id="Re1f93a7a2fe04ccb"/>
    <p:sldId xmlns:r="http://schemas.openxmlformats.org/officeDocument/2006/relationships" id="259" r:id="R3f2e49436c094752"/>
    <p:sldId xmlns:r="http://schemas.openxmlformats.org/officeDocument/2006/relationships" id="260" r:id="Ra837ac1f52104951"/>
    <p:sldId xmlns:r="http://schemas.openxmlformats.org/officeDocument/2006/relationships" id="261" r:id="R7ca6a78b28cc4c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f4cd793ee4023" /><Relationship Type="http://schemas.openxmlformats.org/officeDocument/2006/relationships/slide" Target="/ppt/slides/slide1.xml" Id="R17f7adb596ac41de" /><Relationship Type="http://schemas.openxmlformats.org/officeDocument/2006/relationships/slide" Target="/ppt/slides/slide2.xml" Id="R650181f72bc64f56" /><Relationship Type="http://schemas.openxmlformats.org/officeDocument/2006/relationships/slide" Target="/ppt/slides/slide3.xml" Id="Re1f93a7a2fe04ccb" /><Relationship Type="http://schemas.openxmlformats.org/officeDocument/2006/relationships/slide" Target="/ppt/slides/slide4.xml" Id="R3f2e49436c094752" /><Relationship Type="http://schemas.openxmlformats.org/officeDocument/2006/relationships/slide" Target="/ppt/slides/slide5.xml" Id="Ra837ac1f52104951" /><Relationship Type="http://schemas.openxmlformats.org/officeDocument/2006/relationships/slide" Target="/ppt/slides/slide6.xml" Id="R7ca6a78b28cc4c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b203c0230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57d5918e040ab" /><Relationship Type="http://schemas.openxmlformats.org/officeDocument/2006/relationships/theme" Target="/ppt/slideMasters/theme/theme1.xml" Id="R45c835fdd712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857d5918e040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62d5322e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4c6b64a964c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40e20a92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c806af1e3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938d9673149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07e9f5ba0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