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81f18bb2284b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3e7bc3bd64547"/>
  </p:sldMasterIdLst>
  <p:sldIdLst>
    <p:sldId xmlns:r="http://schemas.openxmlformats.org/officeDocument/2006/relationships" id="256" r:id="Rff0d956d235a4972"/>
    <p:sldId xmlns:r="http://schemas.openxmlformats.org/officeDocument/2006/relationships" id="257" r:id="R6af01ed60b2d471f"/>
    <p:sldId xmlns:r="http://schemas.openxmlformats.org/officeDocument/2006/relationships" id="258" r:id="Ra1b7e59e43d7481e"/>
    <p:sldId xmlns:r="http://schemas.openxmlformats.org/officeDocument/2006/relationships" id="259" r:id="R740f7c10f63645a4"/>
    <p:sldId xmlns:r="http://schemas.openxmlformats.org/officeDocument/2006/relationships" id="260" r:id="R6ee666a83bc645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3e7bc3bd64547" /><Relationship Type="http://schemas.openxmlformats.org/officeDocument/2006/relationships/slide" Target="/ppt/slides/slide1.xml" Id="Rff0d956d235a4972" /><Relationship Type="http://schemas.openxmlformats.org/officeDocument/2006/relationships/slide" Target="/ppt/slides/slide2.xml" Id="R6af01ed60b2d471f" /><Relationship Type="http://schemas.openxmlformats.org/officeDocument/2006/relationships/slide" Target="/ppt/slides/slide3.xml" Id="Ra1b7e59e43d7481e" /><Relationship Type="http://schemas.openxmlformats.org/officeDocument/2006/relationships/slide" Target="/ppt/slides/slide4.xml" Id="R740f7c10f63645a4" /><Relationship Type="http://schemas.openxmlformats.org/officeDocument/2006/relationships/slide" Target="/ppt/slides/slide5.xml" Id="R6ee666a83bc645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766a951f3440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8fb36134247a0" /><Relationship Type="http://schemas.openxmlformats.org/officeDocument/2006/relationships/theme" Target="/ppt/slideMasters/theme/theme1.xml" Id="R6ab941144d9147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08fb36134247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feec9c9004e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0e38a90f442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b74c178a745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f815746d14e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c5d0b502f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NETLEDGER ÅLESUND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NETLEDGER ÅLESUND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NETLEDGER ÅLESUND AS</a:t>
            </a:r>
          </a:p>
        </p:txBody>
      </p:sp>
    </p:spTree>
  </p:cSld>
  <p:clrMapOvr>
    <a:masterClrMapping xmlns:a="http://schemas.openxmlformats.org/drawingml/2006/main"/>
  </p:clrMapOvr>
</p:sld>
</file>