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a996daed0347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49f1e648f74926"/>
  </p:sldMasterIdLst>
  <p:sldIdLst>
    <p:sldId xmlns:r="http://schemas.openxmlformats.org/officeDocument/2006/relationships" id="256" r:id="R8bd34437906b49af"/>
    <p:sldId xmlns:r="http://schemas.openxmlformats.org/officeDocument/2006/relationships" id="257" r:id="R67c947251ce3464d"/>
    <p:sldId xmlns:r="http://schemas.openxmlformats.org/officeDocument/2006/relationships" id="258" r:id="Rf7274f0678584aa9"/>
    <p:sldId xmlns:r="http://schemas.openxmlformats.org/officeDocument/2006/relationships" id="259" r:id="R05b067c913874b6a"/>
    <p:sldId xmlns:r="http://schemas.openxmlformats.org/officeDocument/2006/relationships" id="260" r:id="Rc5cafb84bd054250"/>
    <p:sldId xmlns:r="http://schemas.openxmlformats.org/officeDocument/2006/relationships" id="261" r:id="R0dd145f70e8343d0"/>
    <p:sldId xmlns:r="http://schemas.openxmlformats.org/officeDocument/2006/relationships" id="262" r:id="Refa71d60912147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9f1e648f74926" /><Relationship Type="http://schemas.openxmlformats.org/officeDocument/2006/relationships/slide" Target="/ppt/slides/slide1.xml" Id="R8bd34437906b49af" /><Relationship Type="http://schemas.openxmlformats.org/officeDocument/2006/relationships/slide" Target="/ppt/slides/slide2.xml" Id="R67c947251ce3464d" /><Relationship Type="http://schemas.openxmlformats.org/officeDocument/2006/relationships/slide" Target="/ppt/slides/slide3.xml" Id="Rf7274f0678584aa9" /><Relationship Type="http://schemas.openxmlformats.org/officeDocument/2006/relationships/slide" Target="/ppt/slides/slide4.xml" Id="R05b067c913874b6a" /><Relationship Type="http://schemas.openxmlformats.org/officeDocument/2006/relationships/slide" Target="/ppt/slides/slide5.xml" Id="Rc5cafb84bd054250" /><Relationship Type="http://schemas.openxmlformats.org/officeDocument/2006/relationships/slide" Target="/ppt/slides/slide6.xml" Id="R0dd145f70e8343d0" /><Relationship Type="http://schemas.openxmlformats.org/officeDocument/2006/relationships/slide" Target="/ppt/slides/slide7.xml" Id="Refa71d60912147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f3cce2610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e08fb40894ddb" /><Relationship Type="http://schemas.openxmlformats.org/officeDocument/2006/relationships/theme" Target="/ppt/slideMasters/theme/theme1.xml" Id="R953f2ee1abd84e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8e08fb40894d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a5f46e3d8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4a2e30b2b4c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71de321c241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fd10534bb4c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50a1ee14942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d489e72ca44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1e9d3df364f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 NORD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2 346 631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11 597 389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BERTHUNG HILDE MERETE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THORBJØRNSEN 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Sveinung Karlsen, Hans Egedes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9406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stethorb@online.no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990 212 481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NORD AS</a:t>
            </a:r>
          </a:p>
        </p:txBody>
      </p:sp>
    </p:spTree>
  </p:cSld>
  <p:clrMapOvr>
    <a:masterClrMapping xmlns:a="http://schemas.openxmlformats.org/drawingml/2006/main"/>
  </p:clrMapOvr>
</p:sld>
</file>