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7fe492a0c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1eb1b0893f4723"/>
  </p:sldMasterIdLst>
  <p:sldIdLst>
    <p:sldId xmlns:r="http://schemas.openxmlformats.org/officeDocument/2006/relationships" id="256" r:id="Rb31190e451ef40db"/>
    <p:sldId xmlns:r="http://schemas.openxmlformats.org/officeDocument/2006/relationships" id="257" r:id="R31271461aabd4ff3"/>
    <p:sldId xmlns:r="http://schemas.openxmlformats.org/officeDocument/2006/relationships" id="258" r:id="R3bde65ca2ed44a94"/>
    <p:sldId xmlns:r="http://schemas.openxmlformats.org/officeDocument/2006/relationships" id="259" r:id="R6f7aa59098aa43f4"/>
    <p:sldId xmlns:r="http://schemas.openxmlformats.org/officeDocument/2006/relationships" id="260" r:id="R7e09b0d89a49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eb1b0893f4723" /><Relationship Type="http://schemas.openxmlformats.org/officeDocument/2006/relationships/slide" Target="/ppt/slides/slide1.xml" Id="Rb31190e451ef40db" /><Relationship Type="http://schemas.openxmlformats.org/officeDocument/2006/relationships/slide" Target="/ppt/slides/slide2.xml" Id="R31271461aabd4ff3" /><Relationship Type="http://schemas.openxmlformats.org/officeDocument/2006/relationships/slide" Target="/ppt/slides/slide3.xml" Id="R3bde65ca2ed44a94" /><Relationship Type="http://schemas.openxmlformats.org/officeDocument/2006/relationships/slide" Target="/ppt/slides/slide4.xml" Id="R6f7aa59098aa43f4" /><Relationship Type="http://schemas.openxmlformats.org/officeDocument/2006/relationships/slide" Target="/ppt/slides/slide5.xml" Id="R7e09b0d89a49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7560c52bc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88864b54149eb" /><Relationship Type="http://schemas.openxmlformats.org/officeDocument/2006/relationships/theme" Target="/ppt/slideMasters/theme/theme1.xml" Id="R25d961d72407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988864b54149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8c184482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1909be78c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7e2e5946a46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6cdcf9a6f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8b817f0a7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990 209 669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