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89b08d04db41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863ab2cb8d401f"/>
  </p:sldMasterIdLst>
  <p:sldIdLst>
    <p:sldId xmlns:r="http://schemas.openxmlformats.org/officeDocument/2006/relationships" id="256" r:id="Rfd46133f9c374352"/>
    <p:sldId xmlns:r="http://schemas.openxmlformats.org/officeDocument/2006/relationships" id="257" r:id="R84ef871079b7496f"/>
    <p:sldId xmlns:r="http://schemas.openxmlformats.org/officeDocument/2006/relationships" id="258" r:id="Rd1e12a54290c4ba2"/>
    <p:sldId xmlns:r="http://schemas.openxmlformats.org/officeDocument/2006/relationships" id="259" r:id="Rdb60c50601784973"/>
    <p:sldId xmlns:r="http://schemas.openxmlformats.org/officeDocument/2006/relationships" id="260" r:id="R4b3076d7fb914f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863ab2cb8d401f" /><Relationship Type="http://schemas.openxmlformats.org/officeDocument/2006/relationships/slide" Target="/ppt/slides/slide1.xml" Id="Rfd46133f9c374352" /><Relationship Type="http://schemas.openxmlformats.org/officeDocument/2006/relationships/slide" Target="/ppt/slides/slide2.xml" Id="R84ef871079b7496f" /><Relationship Type="http://schemas.openxmlformats.org/officeDocument/2006/relationships/slide" Target="/ppt/slides/slide3.xml" Id="Rd1e12a54290c4ba2" /><Relationship Type="http://schemas.openxmlformats.org/officeDocument/2006/relationships/slide" Target="/ppt/slides/slide4.xml" Id="Rdb60c50601784973" /><Relationship Type="http://schemas.openxmlformats.org/officeDocument/2006/relationships/slide" Target="/ppt/slides/slide5.xml" Id="R4b3076d7fb914f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fbf0505e54b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35e0e4f83486e" /><Relationship Type="http://schemas.openxmlformats.org/officeDocument/2006/relationships/theme" Target="/ppt/slideMasters/theme/theme1.xml" Id="R62109ce1150e41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a35e0e4f8348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c083b666b44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eb1cc899340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34409497549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fe8419e48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113f159e7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MAYFAIR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MAYFAIR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MAYFAIR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MAYFAIR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MAYFAIR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MAYFAIR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990 198 063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MAYFAIR EIENDOM AS</a:t>
            </a:r>
          </a:p>
        </p:txBody>
      </p:sp>
    </p:spTree>
  </p:cSld>
  <p:clrMapOvr>
    <a:masterClrMapping xmlns:a="http://schemas.openxmlformats.org/drawingml/2006/main"/>
  </p:clrMapOvr>
</p:sld>
</file>