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cf4b24f65246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7b6aa7350b4155"/>
  </p:sldMasterIdLst>
  <p:sldIdLst>
    <p:sldId xmlns:r="http://schemas.openxmlformats.org/officeDocument/2006/relationships" id="256" r:id="Re930f1c1547c4f24"/>
    <p:sldId xmlns:r="http://schemas.openxmlformats.org/officeDocument/2006/relationships" id="257" r:id="R127200cbb5a549d0"/>
    <p:sldId xmlns:r="http://schemas.openxmlformats.org/officeDocument/2006/relationships" id="258" r:id="R21b77e42e7814821"/>
    <p:sldId xmlns:r="http://schemas.openxmlformats.org/officeDocument/2006/relationships" id="259" r:id="R6b7433a0d4cf41ae"/>
    <p:sldId xmlns:r="http://schemas.openxmlformats.org/officeDocument/2006/relationships" id="260" r:id="R9de9b2bdd0434a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b6aa7350b4155" /><Relationship Type="http://schemas.openxmlformats.org/officeDocument/2006/relationships/slide" Target="/ppt/slides/slide1.xml" Id="Re930f1c1547c4f24" /><Relationship Type="http://schemas.openxmlformats.org/officeDocument/2006/relationships/slide" Target="/ppt/slides/slide2.xml" Id="R127200cbb5a549d0" /><Relationship Type="http://schemas.openxmlformats.org/officeDocument/2006/relationships/slide" Target="/ppt/slides/slide3.xml" Id="R21b77e42e7814821" /><Relationship Type="http://schemas.openxmlformats.org/officeDocument/2006/relationships/slide" Target="/ppt/slides/slide4.xml" Id="R6b7433a0d4cf41ae" /><Relationship Type="http://schemas.openxmlformats.org/officeDocument/2006/relationships/slide" Target="/ppt/slides/slide5.xml" Id="R9de9b2bdd0434a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6db9cc67d4b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7007b41a745b4" /><Relationship Type="http://schemas.openxmlformats.org/officeDocument/2006/relationships/theme" Target="/ppt/slideMasters/theme/theme1.xml" Id="R2b1aec2fcf1d4c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17007b41a745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9dc53b941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3274cef4247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d3f2c03e34f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24086b7514e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48c8a43fd43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DEKNEPOLLEN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DEKNEPOLLEN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DEKNEPOLLEN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DEKNEPOLLEN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DEKNEPOLLEN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DEKNEPOLLEN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990 180 733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DEKNEPOLLEN MAT AS</a:t>
            </a:r>
          </a:p>
        </p:txBody>
      </p:sp>
    </p:spTree>
  </p:cSld>
  <p:clrMapOvr>
    <a:masterClrMapping xmlns:a="http://schemas.openxmlformats.org/drawingml/2006/main"/>
  </p:clrMapOvr>
</p:sld>
</file>