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5d2bcf9ee724bd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15f560a89f04a2f"/>
  </p:sldMasterIdLst>
  <p:sldIdLst>
    <p:sldId xmlns:r="http://schemas.openxmlformats.org/officeDocument/2006/relationships" id="256" r:id="R27c4b75968de4540"/>
    <p:sldId xmlns:r="http://schemas.openxmlformats.org/officeDocument/2006/relationships" id="257" r:id="Rbb134ce760804037"/>
    <p:sldId xmlns:r="http://schemas.openxmlformats.org/officeDocument/2006/relationships" id="258" r:id="Red12c4d47f1d498f"/>
    <p:sldId xmlns:r="http://schemas.openxmlformats.org/officeDocument/2006/relationships" id="259" r:id="Rd4cd8130a9b5496d"/>
    <p:sldId xmlns:r="http://schemas.openxmlformats.org/officeDocument/2006/relationships" id="260" r:id="Reec470d6f6714fd1"/>
    <p:sldId xmlns:r="http://schemas.openxmlformats.org/officeDocument/2006/relationships" id="261" r:id="Rc7208fc86f3b4b98"/>
    <p:sldId xmlns:r="http://schemas.openxmlformats.org/officeDocument/2006/relationships" id="262" r:id="R79b1d2a93c9e44a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15f560a89f04a2f" /><Relationship Type="http://schemas.openxmlformats.org/officeDocument/2006/relationships/slide" Target="/ppt/slides/slide1.xml" Id="R27c4b75968de4540" /><Relationship Type="http://schemas.openxmlformats.org/officeDocument/2006/relationships/slide" Target="/ppt/slides/slide2.xml" Id="Rbb134ce760804037" /><Relationship Type="http://schemas.openxmlformats.org/officeDocument/2006/relationships/slide" Target="/ppt/slides/slide3.xml" Id="Red12c4d47f1d498f" /><Relationship Type="http://schemas.openxmlformats.org/officeDocument/2006/relationships/slide" Target="/ppt/slides/slide4.xml" Id="Rd4cd8130a9b5496d" /><Relationship Type="http://schemas.openxmlformats.org/officeDocument/2006/relationships/slide" Target="/ppt/slides/slide5.xml" Id="Reec470d6f6714fd1" /><Relationship Type="http://schemas.openxmlformats.org/officeDocument/2006/relationships/slide" Target="/ppt/slides/slide6.xml" Id="Rc7208fc86f3b4b98" /><Relationship Type="http://schemas.openxmlformats.org/officeDocument/2006/relationships/slide" Target="/ppt/slides/slide7.xml" Id="R79b1d2a93c9e44a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3af15cb5b8450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46e2638bf0498e" /><Relationship Type="http://schemas.openxmlformats.org/officeDocument/2006/relationships/theme" Target="/ppt/slideMasters/theme/theme1.xml" Id="Ra168fea0dc06414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046e2638bf0498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a664fc474d42a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1bf94615f4479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cae57f7b3d4b0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93e4a3b22c453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670f276cd04ee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97b26d23be495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34a4576a7f45c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AKSJEINVEST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AKSJEINVEST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AKSJEINVEST AS ble etablert [år] og holder til i Vesterøy.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AKSJEINVEST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AKSJEINVEST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AKSJEINVEST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1 236 261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40 395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7 185 984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6 170 738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158 172 140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AKSJEINVEST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JENSEN SVEIN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AKSJEINVEST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Stenkjørerbakken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1684 Vesterøy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990 141 908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AKSJEINVEST AS</a:t>
            </a:r>
          </a:p>
        </p:txBody>
      </p:sp>
    </p:spTree>
  </p:cSld>
  <p:clrMapOvr>
    <a:masterClrMapping xmlns:a="http://schemas.openxmlformats.org/drawingml/2006/main"/>
  </p:clrMapOvr>
</p:sld>
</file>