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44532fae1e40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2dece48eac48ab"/>
  </p:sldMasterIdLst>
  <p:sldIdLst>
    <p:sldId xmlns:r="http://schemas.openxmlformats.org/officeDocument/2006/relationships" id="256" r:id="Rdc468e075c6d4043"/>
    <p:sldId xmlns:r="http://schemas.openxmlformats.org/officeDocument/2006/relationships" id="257" r:id="Re6ad5f9bd3ff4b0e"/>
    <p:sldId xmlns:r="http://schemas.openxmlformats.org/officeDocument/2006/relationships" id="258" r:id="R6fd232c1fccb46c4"/>
    <p:sldId xmlns:r="http://schemas.openxmlformats.org/officeDocument/2006/relationships" id="259" r:id="R54603e8138ff4a4e"/>
    <p:sldId xmlns:r="http://schemas.openxmlformats.org/officeDocument/2006/relationships" id="260" r:id="Rf8b97d481ac14910"/>
    <p:sldId xmlns:r="http://schemas.openxmlformats.org/officeDocument/2006/relationships" id="261" r:id="R5012807086754b12"/>
    <p:sldId xmlns:r="http://schemas.openxmlformats.org/officeDocument/2006/relationships" id="262" r:id="Ref424aaece2b4a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2dece48eac48ab" /><Relationship Type="http://schemas.openxmlformats.org/officeDocument/2006/relationships/slide" Target="/ppt/slides/slide1.xml" Id="Rdc468e075c6d4043" /><Relationship Type="http://schemas.openxmlformats.org/officeDocument/2006/relationships/slide" Target="/ppt/slides/slide2.xml" Id="Re6ad5f9bd3ff4b0e" /><Relationship Type="http://schemas.openxmlformats.org/officeDocument/2006/relationships/slide" Target="/ppt/slides/slide3.xml" Id="R6fd232c1fccb46c4" /><Relationship Type="http://schemas.openxmlformats.org/officeDocument/2006/relationships/slide" Target="/ppt/slides/slide4.xml" Id="R54603e8138ff4a4e" /><Relationship Type="http://schemas.openxmlformats.org/officeDocument/2006/relationships/slide" Target="/ppt/slides/slide5.xml" Id="Rf8b97d481ac14910" /><Relationship Type="http://schemas.openxmlformats.org/officeDocument/2006/relationships/slide" Target="/ppt/slides/slide6.xml" Id="R5012807086754b12" /><Relationship Type="http://schemas.openxmlformats.org/officeDocument/2006/relationships/slide" Target="/ppt/slides/slide7.xml" Id="Ref424aaece2b4a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b6d2bd58841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fa01847d84146" /><Relationship Type="http://schemas.openxmlformats.org/officeDocument/2006/relationships/theme" Target="/ppt/slideMasters/theme/theme1.xml" Id="Rb8acf19d67cb41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3fa01847d841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04a7af5ec40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7280f02f342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c88ff4f274a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8e73d579a43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9a8dc20d447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c2b96929243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2bdeaa2544b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HURTIGRENOVERING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HURTIGRENOVERING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HURTIGRENOVERING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HURTIGRENOVERING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HURTIGRENOVERING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HURTIGRENOVERING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−3 691 492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HURTIGRENOVERING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TAKEAWAY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HURTIGRENOVERING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Kristoffersens vei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990 136 203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HURTIGRENOVERING AS</a:t>
            </a:r>
          </a:p>
        </p:txBody>
      </p:sp>
    </p:spTree>
  </p:cSld>
  <p:clrMapOvr>
    <a:masterClrMapping xmlns:a="http://schemas.openxmlformats.org/drawingml/2006/main"/>
  </p:clrMapOvr>
</p:sld>
</file>