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c83313d58241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f84802005b4812"/>
  </p:sldMasterIdLst>
  <p:sldIdLst>
    <p:sldId xmlns:r="http://schemas.openxmlformats.org/officeDocument/2006/relationships" id="256" r:id="R5b3b65b4b46b476a"/>
    <p:sldId xmlns:r="http://schemas.openxmlformats.org/officeDocument/2006/relationships" id="257" r:id="Re999003838c649a1"/>
    <p:sldId xmlns:r="http://schemas.openxmlformats.org/officeDocument/2006/relationships" id="258" r:id="R7cad5ec48c754d97"/>
    <p:sldId xmlns:r="http://schemas.openxmlformats.org/officeDocument/2006/relationships" id="259" r:id="R84810548385c43fb"/>
    <p:sldId xmlns:r="http://schemas.openxmlformats.org/officeDocument/2006/relationships" id="260" r:id="R66ade746ed674d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f84802005b4812" /><Relationship Type="http://schemas.openxmlformats.org/officeDocument/2006/relationships/slide" Target="/ppt/slides/slide1.xml" Id="R5b3b65b4b46b476a" /><Relationship Type="http://schemas.openxmlformats.org/officeDocument/2006/relationships/slide" Target="/ppt/slides/slide2.xml" Id="Re999003838c649a1" /><Relationship Type="http://schemas.openxmlformats.org/officeDocument/2006/relationships/slide" Target="/ppt/slides/slide3.xml" Id="R7cad5ec48c754d97" /><Relationship Type="http://schemas.openxmlformats.org/officeDocument/2006/relationships/slide" Target="/ppt/slides/slide4.xml" Id="R84810548385c43fb" /><Relationship Type="http://schemas.openxmlformats.org/officeDocument/2006/relationships/slide" Target="/ppt/slides/slide5.xml" Id="R66ade746ed674d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d76a513c5241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1943dd2d8491c" /><Relationship Type="http://schemas.openxmlformats.org/officeDocument/2006/relationships/theme" Target="/ppt/slideMasters/theme/theme1.xml" Id="Ra04900769a1b4d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b1943dd2d849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799aa307346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45770cf524b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c10edc9574c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23f91600149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a76f985954a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BB-FONDET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BB-FONDET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990 097 739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