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61ddf5059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0b9c3ab9624624"/>
  </p:sldMasterIdLst>
  <p:sldIdLst>
    <p:sldId xmlns:r="http://schemas.openxmlformats.org/officeDocument/2006/relationships" id="256" r:id="Re59a68b7d3004b72"/>
    <p:sldId xmlns:r="http://schemas.openxmlformats.org/officeDocument/2006/relationships" id="257" r:id="R97c65e7fd012400d"/>
    <p:sldId xmlns:r="http://schemas.openxmlformats.org/officeDocument/2006/relationships" id="258" r:id="Rab83f08b7cdb48b8"/>
    <p:sldId xmlns:r="http://schemas.openxmlformats.org/officeDocument/2006/relationships" id="259" r:id="R290764237b7948c4"/>
    <p:sldId xmlns:r="http://schemas.openxmlformats.org/officeDocument/2006/relationships" id="260" r:id="R05b60b96c95b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b9c3ab9624624" /><Relationship Type="http://schemas.openxmlformats.org/officeDocument/2006/relationships/slide" Target="/ppt/slides/slide1.xml" Id="Re59a68b7d3004b72" /><Relationship Type="http://schemas.openxmlformats.org/officeDocument/2006/relationships/slide" Target="/ppt/slides/slide2.xml" Id="R97c65e7fd012400d" /><Relationship Type="http://schemas.openxmlformats.org/officeDocument/2006/relationships/slide" Target="/ppt/slides/slide3.xml" Id="Rab83f08b7cdb48b8" /><Relationship Type="http://schemas.openxmlformats.org/officeDocument/2006/relationships/slide" Target="/ppt/slides/slide4.xml" Id="R290764237b7948c4" /><Relationship Type="http://schemas.openxmlformats.org/officeDocument/2006/relationships/slide" Target="/ppt/slides/slide5.xml" Id="R05b60b96c95b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8110850e6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48b0b688f4d94" /><Relationship Type="http://schemas.openxmlformats.org/officeDocument/2006/relationships/theme" Target="/ppt/slideMasters/theme/theme1.xml" Id="Raf07cae9a372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48b0b688f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c161bbfaa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ba07d9506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d94ce7bb5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55f62f03142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e2201b83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HALTI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HALTI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