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2a4c4ec1c340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82f78961d44a4b"/>
  </p:sldMasterIdLst>
  <p:sldIdLst>
    <p:sldId xmlns:r="http://schemas.openxmlformats.org/officeDocument/2006/relationships" id="256" r:id="R90b5a31ebd8648f0"/>
    <p:sldId xmlns:r="http://schemas.openxmlformats.org/officeDocument/2006/relationships" id="257" r:id="Re40dfb216a3e44b1"/>
    <p:sldId xmlns:r="http://schemas.openxmlformats.org/officeDocument/2006/relationships" id="258" r:id="Ra380131e68c645c5"/>
    <p:sldId xmlns:r="http://schemas.openxmlformats.org/officeDocument/2006/relationships" id="259" r:id="R411522a471154422"/>
    <p:sldId xmlns:r="http://schemas.openxmlformats.org/officeDocument/2006/relationships" id="260" r:id="Rb006b086c3fe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2f78961d44a4b" /><Relationship Type="http://schemas.openxmlformats.org/officeDocument/2006/relationships/slide" Target="/ppt/slides/slide1.xml" Id="R90b5a31ebd8648f0" /><Relationship Type="http://schemas.openxmlformats.org/officeDocument/2006/relationships/slide" Target="/ppt/slides/slide2.xml" Id="Re40dfb216a3e44b1" /><Relationship Type="http://schemas.openxmlformats.org/officeDocument/2006/relationships/slide" Target="/ppt/slides/slide3.xml" Id="Ra380131e68c645c5" /><Relationship Type="http://schemas.openxmlformats.org/officeDocument/2006/relationships/slide" Target="/ppt/slides/slide4.xml" Id="R411522a471154422" /><Relationship Type="http://schemas.openxmlformats.org/officeDocument/2006/relationships/slide" Target="/ppt/slides/slide5.xml" Id="Rb006b086c3fe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0f751d98449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6d2a29c6d4840" /><Relationship Type="http://schemas.openxmlformats.org/officeDocument/2006/relationships/theme" Target="/ppt/slideMasters/theme/theme1.xml" Id="R7fa5bbb169e744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86d2a29c6d48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fa1fa74fc4d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32b522f8443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938e2418946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233ddb1c947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f809a7da844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SIV. ING. SVEIN HELGE 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SIV. ING. SVEIN HELGE 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SIV. ING. SVEIN HELGE 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SIV. ING. SVEIN HELGE 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SIV. ING. SVEIN HELGE 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SIV. ING. SVEIN HELGE 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990 052 247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SIV. ING. SVEIN HELGE SUND AS</a:t>
            </a:r>
          </a:p>
        </p:txBody>
      </p:sp>
    </p:spTree>
  </p:cSld>
  <p:clrMapOvr>
    <a:masterClrMapping xmlns:a="http://schemas.openxmlformats.org/drawingml/2006/main"/>
  </p:clrMapOvr>
</p:sld>
</file>