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d04db1db204e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b5ba236f2548ab"/>
  </p:sldMasterIdLst>
  <p:sldIdLst>
    <p:sldId xmlns:r="http://schemas.openxmlformats.org/officeDocument/2006/relationships" id="256" r:id="R99fb20b82d1643a2"/>
    <p:sldId xmlns:r="http://schemas.openxmlformats.org/officeDocument/2006/relationships" id="257" r:id="R55407f3bb8a74b6e"/>
    <p:sldId xmlns:r="http://schemas.openxmlformats.org/officeDocument/2006/relationships" id="258" r:id="Rda68409410154c92"/>
    <p:sldId xmlns:r="http://schemas.openxmlformats.org/officeDocument/2006/relationships" id="259" r:id="R1c2ffae6be0b4725"/>
    <p:sldId xmlns:r="http://schemas.openxmlformats.org/officeDocument/2006/relationships" id="260" r:id="R2d2ae9c707554622"/>
    <p:sldId xmlns:r="http://schemas.openxmlformats.org/officeDocument/2006/relationships" id="261" r:id="R28a1f372f7584e04"/>
    <p:sldId xmlns:r="http://schemas.openxmlformats.org/officeDocument/2006/relationships" id="262" r:id="Rbb1f88d682aa4e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b5ba236f2548ab" /><Relationship Type="http://schemas.openxmlformats.org/officeDocument/2006/relationships/slide" Target="/ppt/slides/slide1.xml" Id="R99fb20b82d1643a2" /><Relationship Type="http://schemas.openxmlformats.org/officeDocument/2006/relationships/slide" Target="/ppt/slides/slide2.xml" Id="R55407f3bb8a74b6e" /><Relationship Type="http://schemas.openxmlformats.org/officeDocument/2006/relationships/slide" Target="/ppt/slides/slide3.xml" Id="Rda68409410154c92" /><Relationship Type="http://schemas.openxmlformats.org/officeDocument/2006/relationships/slide" Target="/ppt/slides/slide4.xml" Id="R1c2ffae6be0b4725" /><Relationship Type="http://schemas.openxmlformats.org/officeDocument/2006/relationships/slide" Target="/ppt/slides/slide5.xml" Id="R2d2ae9c707554622" /><Relationship Type="http://schemas.openxmlformats.org/officeDocument/2006/relationships/slide" Target="/ppt/slides/slide6.xml" Id="R28a1f372f7584e04" /><Relationship Type="http://schemas.openxmlformats.org/officeDocument/2006/relationships/slide" Target="/ppt/slides/slide7.xml" Id="Rbb1f88d682aa4e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0993cf899e4a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fe8883674452d" /><Relationship Type="http://schemas.openxmlformats.org/officeDocument/2006/relationships/theme" Target="/ppt/slideMasters/theme/theme1.xml" Id="R1cc67f450ae143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dfe888367445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5fc240c8d4e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c171678c240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8a04572af44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629a67f994c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15e12a24e43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1da5b96104e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6394d411140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SELHORNET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SELHORNET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SELHORNET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SELHORNET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SELHORNET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SELHORNET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140 706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140 707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SELHORNET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HELGELAND MUSEUM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SELHORNET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990 051 097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SELHORNET AS</a:t>
            </a:r>
          </a:p>
        </p:txBody>
      </p:sp>
    </p:spTree>
  </p:cSld>
  <p:clrMapOvr>
    <a:masterClrMapping xmlns:a="http://schemas.openxmlformats.org/drawingml/2006/main"/>
  </p:clrMapOvr>
</p:sld>
</file>