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f0322622dd4b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a556f2bdb746c6"/>
  </p:sldMasterIdLst>
  <p:sldIdLst>
    <p:sldId xmlns:r="http://schemas.openxmlformats.org/officeDocument/2006/relationships" id="256" r:id="R9e1c22a701cc40ee"/>
    <p:sldId xmlns:r="http://schemas.openxmlformats.org/officeDocument/2006/relationships" id="257" r:id="R27b012d172c14dfd"/>
    <p:sldId xmlns:r="http://schemas.openxmlformats.org/officeDocument/2006/relationships" id="258" r:id="R91b7bd3f81874ab2"/>
    <p:sldId xmlns:r="http://schemas.openxmlformats.org/officeDocument/2006/relationships" id="259" r:id="R5b26a66ce53447ae"/>
    <p:sldId xmlns:r="http://schemas.openxmlformats.org/officeDocument/2006/relationships" id="260" r:id="R0551f5cf324c40b6"/>
    <p:sldId xmlns:r="http://schemas.openxmlformats.org/officeDocument/2006/relationships" id="261" r:id="Rbbf299e222ca42fe"/>
    <p:sldId xmlns:r="http://schemas.openxmlformats.org/officeDocument/2006/relationships" id="262" r:id="R85bf39322f8349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a556f2bdb746c6" /><Relationship Type="http://schemas.openxmlformats.org/officeDocument/2006/relationships/slide" Target="/ppt/slides/slide1.xml" Id="R9e1c22a701cc40ee" /><Relationship Type="http://schemas.openxmlformats.org/officeDocument/2006/relationships/slide" Target="/ppt/slides/slide2.xml" Id="R27b012d172c14dfd" /><Relationship Type="http://schemas.openxmlformats.org/officeDocument/2006/relationships/slide" Target="/ppt/slides/slide3.xml" Id="R91b7bd3f81874ab2" /><Relationship Type="http://schemas.openxmlformats.org/officeDocument/2006/relationships/slide" Target="/ppt/slides/slide4.xml" Id="R5b26a66ce53447ae" /><Relationship Type="http://schemas.openxmlformats.org/officeDocument/2006/relationships/slide" Target="/ppt/slides/slide5.xml" Id="R0551f5cf324c40b6" /><Relationship Type="http://schemas.openxmlformats.org/officeDocument/2006/relationships/slide" Target="/ppt/slides/slide6.xml" Id="Rbbf299e222ca42fe" /><Relationship Type="http://schemas.openxmlformats.org/officeDocument/2006/relationships/slide" Target="/ppt/slides/slide7.xml" Id="R85bf39322f8349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1a1e9660f442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1ea72752c409c" /><Relationship Type="http://schemas.openxmlformats.org/officeDocument/2006/relationships/theme" Target="/ppt/slideMasters/theme/theme1.xml" Id="R0148b75b965448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d1ea72752c40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a6172fbd440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76ad2159243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bf23ba0ef4d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27356150945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63ad629b34c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c9e19c74c4d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7d6686d0146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SMART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SMART MANAGEMENT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26 259 217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3 984 768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3 342 871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15 230 469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28 257 959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INTERNATIONAL OILFIELD SERVICES AS  –  65,5 %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NOB HOLDING AS  –  14,6 %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SMART MANAGEMENT AS  –  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CROCODILE AS  –  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HJELMELAND ANDERS NISING  –  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HOGSTAD ODD ARALT  –  1,8 %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Børehaugen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75 15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post@smartm.no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989 999 060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MANAGEMENT AS</a:t>
            </a:r>
          </a:p>
        </p:txBody>
      </p:sp>
    </p:spTree>
  </p:cSld>
  <p:clrMapOvr>
    <a:masterClrMapping xmlns:a="http://schemas.openxmlformats.org/drawingml/2006/main"/>
  </p:clrMapOvr>
</p:sld>
</file>