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af7c3c38634a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7cc27f3e0f4758"/>
  </p:sldMasterIdLst>
  <p:sldIdLst>
    <p:sldId xmlns:r="http://schemas.openxmlformats.org/officeDocument/2006/relationships" id="256" r:id="R7b4cda1acef140b4"/>
    <p:sldId xmlns:r="http://schemas.openxmlformats.org/officeDocument/2006/relationships" id="257" r:id="R4b762c7ee6ac4427"/>
    <p:sldId xmlns:r="http://schemas.openxmlformats.org/officeDocument/2006/relationships" id="258" r:id="R74246d81bd0d48d6"/>
    <p:sldId xmlns:r="http://schemas.openxmlformats.org/officeDocument/2006/relationships" id="259" r:id="R98c633ee17d34de5"/>
    <p:sldId xmlns:r="http://schemas.openxmlformats.org/officeDocument/2006/relationships" id="260" r:id="Rcf118b106fe84510"/>
    <p:sldId xmlns:r="http://schemas.openxmlformats.org/officeDocument/2006/relationships" id="261" r:id="R7b06e4704ac241e6"/>
    <p:sldId xmlns:r="http://schemas.openxmlformats.org/officeDocument/2006/relationships" id="262" r:id="Rf0cc196dd5da4b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7cc27f3e0f4758" /><Relationship Type="http://schemas.openxmlformats.org/officeDocument/2006/relationships/slide" Target="/ppt/slides/slide1.xml" Id="R7b4cda1acef140b4" /><Relationship Type="http://schemas.openxmlformats.org/officeDocument/2006/relationships/slide" Target="/ppt/slides/slide2.xml" Id="R4b762c7ee6ac4427" /><Relationship Type="http://schemas.openxmlformats.org/officeDocument/2006/relationships/slide" Target="/ppt/slides/slide3.xml" Id="R74246d81bd0d48d6" /><Relationship Type="http://schemas.openxmlformats.org/officeDocument/2006/relationships/slide" Target="/ppt/slides/slide4.xml" Id="R98c633ee17d34de5" /><Relationship Type="http://schemas.openxmlformats.org/officeDocument/2006/relationships/slide" Target="/ppt/slides/slide5.xml" Id="Rcf118b106fe84510" /><Relationship Type="http://schemas.openxmlformats.org/officeDocument/2006/relationships/slide" Target="/ppt/slides/slide6.xml" Id="R7b06e4704ac241e6" /><Relationship Type="http://schemas.openxmlformats.org/officeDocument/2006/relationships/slide" Target="/ppt/slides/slide7.xml" Id="Rf0cc196dd5da4b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841ac00b854b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a35ad41db4543" /><Relationship Type="http://schemas.openxmlformats.org/officeDocument/2006/relationships/theme" Target="/ppt/slideMasters/theme/theme1.xml" Id="Rbee2b6b0b2b94a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3a35ad41db45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d86d3525944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d6fc9be2c4a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11f41ef9c43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06888ece441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86809805641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786d86f594d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45175b32749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 BERGUM TRANSPORT OG 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BERGUM TRANSPORT OG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 BERGUM TRANSPORT OG VERKSTED AS ble etablert [år] og holder til i Kolbu.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BERGUM TRANSPORT OG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BERGUM TRANSPORT OG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BERGUM TRANSPORT OG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1 977 201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1 584 036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3 914 272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BERGUM TRANSPORT OG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BERGUM OLA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BERGUM TOR KLAUS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BERGUM TRANSPORT OG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2847 Kolbu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989 998 706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BERGUM TRANSPORT OG VERKSTED AS</a:t>
            </a:r>
          </a:p>
        </p:txBody>
      </p:sp>
    </p:spTree>
  </p:cSld>
  <p:clrMapOvr>
    <a:masterClrMapping xmlns:a="http://schemas.openxmlformats.org/drawingml/2006/main"/>
  </p:clrMapOvr>
</p:sld>
</file>