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fac818af204c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2f11ae683c4f81"/>
  </p:sldMasterIdLst>
  <p:sldIdLst>
    <p:sldId xmlns:r="http://schemas.openxmlformats.org/officeDocument/2006/relationships" id="256" r:id="R53104af317984b69"/>
    <p:sldId xmlns:r="http://schemas.openxmlformats.org/officeDocument/2006/relationships" id="257" r:id="R47d170ba69c44586"/>
    <p:sldId xmlns:r="http://schemas.openxmlformats.org/officeDocument/2006/relationships" id="258" r:id="R3d26a16625724752"/>
    <p:sldId xmlns:r="http://schemas.openxmlformats.org/officeDocument/2006/relationships" id="259" r:id="R1e232abebb814052"/>
    <p:sldId xmlns:r="http://schemas.openxmlformats.org/officeDocument/2006/relationships" id="260" r:id="R95e471dee0a645ce"/>
    <p:sldId xmlns:r="http://schemas.openxmlformats.org/officeDocument/2006/relationships" id="261" r:id="R82ae1c6f748a43d7"/>
    <p:sldId xmlns:r="http://schemas.openxmlformats.org/officeDocument/2006/relationships" id="262" r:id="R9cc2272f91974d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f11ae683c4f81" /><Relationship Type="http://schemas.openxmlformats.org/officeDocument/2006/relationships/slide" Target="/ppt/slides/slide1.xml" Id="R53104af317984b69" /><Relationship Type="http://schemas.openxmlformats.org/officeDocument/2006/relationships/slide" Target="/ppt/slides/slide2.xml" Id="R47d170ba69c44586" /><Relationship Type="http://schemas.openxmlformats.org/officeDocument/2006/relationships/slide" Target="/ppt/slides/slide3.xml" Id="R3d26a16625724752" /><Relationship Type="http://schemas.openxmlformats.org/officeDocument/2006/relationships/slide" Target="/ppt/slides/slide4.xml" Id="R1e232abebb814052" /><Relationship Type="http://schemas.openxmlformats.org/officeDocument/2006/relationships/slide" Target="/ppt/slides/slide5.xml" Id="R95e471dee0a645ce" /><Relationship Type="http://schemas.openxmlformats.org/officeDocument/2006/relationships/slide" Target="/ppt/slides/slide6.xml" Id="R82ae1c6f748a43d7" /><Relationship Type="http://schemas.openxmlformats.org/officeDocument/2006/relationships/slide" Target="/ppt/slides/slide7.xml" Id="R9cc2272f91974d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1a3a3f18841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c5be9f0d54f74" /><Relationship Type="http://schemas.openxmlformats.org/officeDocument/2006/relationships/theme" Target="/ppt/slideMasters/theme/theme1.xml" Id="Rae9192be8d3b49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2c5be9f0d54f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d8f04c6c74b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39e5c1f5641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9d8f96c8b46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d4259fb6e49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0ffaee97548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a90707cbc4a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138aef4d04b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PROSESSHUSET AS ble etablert [år] og holder til i Dilling.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1 811 868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331 509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273 717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927 155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1 280 554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STIG BJØRLING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Pålsrødveien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1570 Dilling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stig@prosesshuset.no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www.prosesshuset.no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989 989 677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PROSESSHUSET AS</a:t>
            </a:r>
          </a:p>
        </p:txBody>
      </p:sp>
    </p:spTree>
  </p:cSld>
  <p:clrMapOvr>
    <a:masterClrMapping xmlns:a="http://schemas.openxmlformats.org/drawingml/2006/main"/>
  </p:clrMapOvr>
</p:sld>
</file>