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0c8ebf142f4e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3a812944c84156"/>
  </p:sldMasterIdLst>
  <p:sldIdLst>
    <p:sldId xmlns:r="http://schemas.openxmlformats.org/officeDocument/2006/relationships" id="256" r:id="Ra9668d15b5934d90"/>
    <p:sldId xmlns:r="http://schemas.openxmlformats.org/officeDocument/2006/relationships" id="257" r:id="R9f76975f5b5f4230"/>
    <p:sldId xmlns:r="http://schemas.openxmlformats.org/officeDocument/2006/relationships" id="258" r:id="Rb99793fd41b14f1d"/>
    <p:sldId xmlns:r="http://schemas.openxmlformats.org/officeDocument/2006/relationships" id="259" r:id="Ra5db6b20f95349da"/>
    <p:sldId xmlns:r="http://schemas.openxmlformats.org/officeDocument/2006/relationships" id="260" r:id="R7e716a08d95a4554"/>
    <p:sldId xmlns:r="http://schemas.openxmlformats.org/officeDocument/2006/relationships" id="261" r:id="R7e4b5be9a34a40e7"/>
    <p:sldId xmlns:r="http://schemas.openxmlformats.org/officeDocument/2006/relationships" id="262" r:id="R352a28507ef54d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3a812944c84156" /><Relationship Type="http://schemas.openxmlformats.org/officeDocument/2006/relationships/slide" Target="/ppt/slides/slide1.xml" Id="Ra9668d15b5934d90" /><Relationship Type="http://schemas.openxmlformats.org/officeDocument/2006/relationships/slide" Target="/ppt/slides/slide2.xml" Id="R9f76975f5b5f4230" /><Relationship Type="http://schemas.openxmlformats.org/officeDocument/2006/relationships/slide" Target="/ppt/slides/slide3.xml" Id="Rb99793fd41b14f1d" /><Relationship Type="http://schemas.openxmlformats.org/officeDocument/2006/relationships/slide" Target="/ppt/slides/slide4.xml" Id="Ra5db6b20f95349da" /><Relationship Type="http://schemas.openxmlformats.org/officeDocument/2006/relationships/slide" Target="/ppt/slides/slide5.xml" Id="R7e716a08d95a4554" /><Relationship Type="http://schemas.openxmlformats.org/officeDocument/2006/relationships/slide" Target="/ppt/slides/slide6.xml" Id="R7e4b5be9a34a40e7" /><Relationship Type="http://schemas.openxmlformats.org/officeDocument/2006/relationships/slide" Target="/ppt/slides/slide7.xml" Id="R352a28507ef54d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93424b5c804c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e5932866744d26" /><Relationship Type="http://schemas.openxmlformats.org/officeDocument/2006/relationships/theme" Target="/ppt/slideMasters/theme/theme1.xml" Id="Ra99cacd4a81c40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e5932866744d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8b09176594f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a0ed9aee840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61a83d70145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e29a472d549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3720a4a9b41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db1bace8a45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514916a2943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MAGNAR LUND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MAGNAR LUND MASKIN AS ble etablert [år] og holder til i Flekkefjord.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3 800 421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194 750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162 045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4 990 114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5 373 012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MAGNAR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Allestadveien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4404 Flekkefjord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989 986 384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LUND MASKIN AS</a:t>
            </a:r>
          </a:p>
        </p:txBody>
      </p:sp>
    </p:spTree>
  </p:cSld>
  <p:clrMapOvr>
    <a:masterClrMapping xmlns:a="http://schemas.openxmlformats.org/drawingml/2006/main"/>
  </p:clrMapOvr>
</p:sld>
</file>