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75a18ef1b57481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fee4f28f8c64a04"/>
  </p:sldMasterIdLst>
  <p:sldIdLst>
    <p:sldId xmlns:r="http://schemas.openxmlformats.org/officeDocument/2006/relationships" id="256" r:id="R62f32253787f4e9d"/>
    <p:sldId xmlns:r="http://schemas.openxmlformats.org/officeDocument/2006/relationships" id="257" r:id="R7843082563a84c59"/>
    <p:sldId xmlns:r="http://schemas.openxmlformats.org/officeDocument/2006/relationships" id="258" r:id="R23c5b409d9ae402b"/>
    <p:sldId xmlns:r="http://schemas.openxmlformats.org/officeDocument/2006/relationships" id="259" r:id="R8117cb10383a4177"/>
    <p:sldId xmlns:r="http://schemas.openxmlformats.org/officeDocument/2006/relationships" id="260" r:id="Rd4af5645156f4772"/>
    <p:sldId xmlns:r="http://schemas.openxmlformats.org/officeDocument/2006/relationships" id="261" r:id="R7a9009eceb9f4a21"/>
    <p:sldId xmlns:r="http://schemas.openxmlformats.org/officeDocument/2006/relationships" id="262" r:id="R9345cfb4a74b469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fee4f28f8c64a04" /><Relationship Type="http://schemas.openxmlformats.org/officeDocument/2006/relationships/slide" Target="/ppt/slides/slide1.xml" Id="R62f32253787f4e9d" /><Relationship Type="http://schemas.openxmlformats.org/officeDocument/2006/relationships/slide" Target="/ppt/slides/slide2.xml" Id="R7843082563a84c59" /><Relationship Type="http://schemas.openxmlformats.org/officeDocument/2006/relationships/slide" Target="/ppt/slides/slide3.xml" Id="R23c5b409d9ae402b" /><Relationship Type="http://schemas.openxmlformats.org/officeDocument/2006/relationships/slide" Target="/ppt/slides/slide4.xml" Id="R8117cb10383a4177" /><Relationship Type="http://schemas.openxmlformats.org/officeDocument/2006/relationships/slide" Target="/ppt/slides/slide5.xml" Id="Rd4af5645156f4772" /><Relationship Type="http://schemas.openxmlformats.org/officeDocument/2006/relationships/slide" Target="/ppt/slides/slide6.xml" Id="R7a9009eceb9f4a21" /><Relationship Type="http://schemas.openxmlformats.org/officeDocument/2006/relationships/slide" Target="/ppt/slides/slide7.xml" Id="R9345cfb4a74b469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6c726ec1e764ce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9d18471cd8466c" /><Relationship Type="http://schemas.openxmlformats.org/officeDocument/2006/relationships/theme" Target="/ppt/slideMasters/theme/theme1.xml" Id="R5fab793ed4914fb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f9d18471cd8466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81c1cd7a4a45f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696c796b0746b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0ade843c58475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23d35b96a34d0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ffca3c19754e6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9f841e71214d4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4aebdf8f10479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VALAND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VALAND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VALAND EIENDOM AS ble etablert [år] og holder til i Konsmo.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VALAND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VALAND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VALAND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1 449 427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542 929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1 755 892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15 567 616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16 225 121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VALAND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NILSEN SIV HILDE VALAND  –  49,0 %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VALAND NINA  –  49,0 %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VALAND KJELL ASBJØRN  –  2,0 %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VALAND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Kvåsheiveien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4525 Konsmo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989 983 148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VALAND EIENDOM AS</a:t>
            </a:r>
          </a:p>
        </p:txBody>
      </p:sp>
    </p:spTree>
  </p:cSld>
  <p:clrMapOvr>
    <a:masterClrMapping xmlns:a="http://schemas.openxmlformats.org/drawingml/2006/main"/>
  </p:clrMapOvr>
</p:sld>
</file>