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9d5603f0e5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dfe7b437d404b"/>
  </p:sldMasterIdLst>
  <p:sldIdLst>
    <p:sldId xmlns:r="http://schemas.openxmlformats.org/officeDocument/2006/relationships" id="256" r:id="Rd797ae43ed64474a"/>
    <p:sldId xmlns:r="http://schemas.openxmlformats.org/officeDocument/2006/relationships" id="257" r:id="R3c6b3b0a867a41b2"/>
    <p:sldId xmlns:r="http://schemas.openxmlformats.org/officeDocument/2006/relationships" id="258" r:id="Rb3b2433e61a943e8"/>
    <p:sldId xmlns:r="http://schemas.openxmlformats.org/officeDocument/2006/relationships" id="259" r:id="R02008eeae38d43c5"/>
    <p:sldId xmlns:r="http://schemas.openxmlformats.org/officeDocument/2006/relationships" id="260" r:id="Rb166ff9f04744749"/>
    <p:sldId xmlns:r="http://schemas.openxmlformats.org/officeDocument/2006/relationships" id="261" r:id="R0e11679f727d4940"/>
    <p:sldId xmlns:r="http://schemas.openxmlformats.org/officeDocument/2006/relationships" id="262" r:id="R3137fc414ac448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dfe7b437d404b" /><Relationship Type="http://schemas.openxmlformats.org/officeDocument/2006/relationships/slide" Target="/ppt/slides/slide1.xml" Id="Rd797ae43ed64474a" /><Relationship Type="http://schemas.openxmlformats.org/officeDocument/2006/relationships/slide" Target="/ppt/slides/slide2.xml" Id="R3c6b3b0a867a41b2" /><Relationship Type="http://schemas.openxmlformats.org/officeDocument/2006/relationships/slide" Target="/ppt/slides/slide3.xml" Id="Rb3b2433e61a943e8" /><Relationship Type="http://schemas.openxmlformats.org/officeDocument/2006/relationships/slide" Target="/ppt/slides/slide4.xml" Id="R02008eeae38d43c5" /><Relationship Type="http://schemas.openxmlformats.org/officeDocument/2006/relationships/slide" Target="/ppt/slides/slide5.xml" Id="Rb166ff9f04744749" /><Relationship Type="http://schemas.openxmlformats.org/officeDocument/2006/relationships/slide" Target="/ppt/slides/slide6.xml" Id="R0e11679f727d4940" /><Relationship Type="http://schemas.openxmlformats.org/officeDocument/2006/relationships/slide" Target="/ppt/slides/slide7.xml" Id="R3137fc414ac448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4956b2768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48f2d062f4907" /><Relationship Type="http://schemas.openxmlformats.org/officeDocument/2006/relationships/theme" Target="/ppt/slideMasters/theme/theme1.xml" Id="Rda6bbc6d730d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648f2d062f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4456b53e244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63dc189904d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b8551d0b447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5480268d241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2b8e357e94a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951bde262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f66824765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