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cebf113bfa4b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e66d68c3b45da"/>
  </p:sldMasterIdLst>
  <p:sldIdLst>
    <p:sldId xmlns:r="http://schemas.openxmlformats.org/officeDocument/2006/relationships" id="256" r:id="R28714f04327b4d9e"/>
    <p:sldId xmlns:r="http://schemas.openxmlformats.org/officeDocument/2006/relationships" id="257" r:id="R0a45e94adbeb474f"/>
    <p:sldId xmlns:r="http://schemas.openxmlformats.org/officeDocument/2006/relationships" id="258" r:id="R857e66aebd7e4a3c"/>
    <p:sldId xmlns:r="http://schemas.openxmlformats.org/officeDocument/2006/relationships" id="259" r:id="Rbf1c67304e864a5c"/>
    <p:sldId xmlns:r="http://schemas.openxmlformats.org/officeDocument/2006/relationships" id="260" r:id="R65e86cd803df40e5"/>
    <p:sldId xmlns:r="http://schemas.openxmlformats.org/officeDocument/2006/relationships" id="261" r:id="R3f8181bcf5434d54"/>
    <p:sldId xmlns:r="http://schemas.openxmlformats.org/officeDocument/2006/relationships" id="262" r:id="R4f04f0de95a2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e66d68c3b45da" /><Relationship Type="http://schemas.openxmlformats.org/officeDocument/2006/relationships/slide" Target="/ppt/slides/slide1.xml" Id="R28714f04327b4d9e" /><Relationship Type="http://schemas.openxmlformats.org/officeDocument/2006/relationships/slide" Target="/ppt/slides/slide2.xml" Id="R0a45e94adbeb474f" /><Relationship Type="http://schemas.openxmlformats.org/officeDocument/2006/relationships/slide" Target="/ppt/slides/slide3.xml" Id="R857e66aebd7e4a3c" /><Relationship Type="http://schemas.openxmlformats.org/officeDocument/2006/relationships/slide" Target="/ppt/slides/slide4.xml" Id="Rbf1c67304e864a5c" /><Relationship Type="http://schemas.openxmlformats.org/officeDocument/2006/relationships/slide" Target="/ppt/slides/slide5.xml" Id="R65e86cd803df40e5" /><Relationship Type="http://schemas.openxmlformats.org/officeDocument/2006/relationships/slide" Target="/ppt/slides/slide6.xml" Id="R3f8181bcf5434d54" /><Relationship Type="http://schemas.openxmlformats.org/officeDocument/2006/relationships/slide" Target="/ppt/slides/slide7.xml" Id="R4f04f0de95a2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3234c080a49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f34a7d274028" /><Relationship Type="http://schemas.openxmlformats.org/officeDocument/2006/relationships/theme" Target="/ppt/slideMasters/theme/theme1.xml" Id="R3fdb5083e1d6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7ef34a7d2740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14ad77d9642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88b5f27c044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163c5bb31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301e16d354e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2ba5281e46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002980eb5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0fdc853f3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MARCUSSEN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MARCUSSEN HOLDING AS ble etablert [år] og holder til i Fevik.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1 820 055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7 474 970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7 967 462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Trolldalsveien 115A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4870 Fevik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989 965 883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MARCUSSEN HOLDING AS</a:t>
            </a:r>
          </a:p>
        </p:txBody>
      </p:sp>
    </p:spTree>
  </p:cSld>
  <p:clrMapOvr>
    <a:masterClrMapping xmlns:a="http://schemas.openxmlformats.org/drawingml/2006/main"/>
  </p:clrMapOvr>
</p:sld>
</file>