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6f919ea89f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1d4171c23440c"/>
  </p:sldMasterIdLst>
  <p:sldIdLst>
    <p:sldId xmlns:r="http://schemas.openxmlformats.org/officeDocument/2006/relationships" id="256" r:id="R0131345697464a21"/>
    <p:sldId xmlns:r="http://schemas.openxmlformats.org/officeDocument/2006/relationships" id="257" r:id="R9724e60d3cf24783"/>
    <p:sldId xmlns:r="http://schemas.openxmlformats.org/officeDocument/2006/relationships" id="258" r:id="R6fa7cb5856da4f6d"/>
    <p:sldId xmlns:r="http://schemas.openxmlformats.org/officeDocument/2006/relationships" id="259" r:id="R386b20d550774ba1"/>
    <p:sldId xmlns:r="http://schemas.openxmlformats.org/officeDocument/2006/relationships" id="260" r:id="Rd1b0923b6195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1d4171c23440c" /><Relationship Type="http://schemas.openxmlformats.org/officeDocument/2006/relationships/slide" Target="/ppt/slides/slide1.xml" Id="R0131345697464a21" /><Relationship Type="http://schemas.openxmlformats.org/officeDocument/2006/relationships/slide" Target="/ppt/slides/slide2.xml" Id="R9724e60d3cf24783" /><Relationship Type="http://schemas.openxmlformats.org/officeDocument/2006/relationships/slide" Target="/ppt/slides/slide3.xml" Id="R6fa7cb5856da4f6d" /><Relationship Type="http://schemas.openxmlformats.org/officeDocument/2006/relationships/slide" Target="/ppt/slides/slide4.xml" Id="R386b20d550774ba1" /><Relationship Type="http://schemas.openxmlformats.org/officeDocument/2006/relationships/slide" Target="/ppt/slides/slide5.xml" Id="Rd1b0923b6195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bd4cbfb19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675ae25a24623" /><Relationship Type="http://schemas.openxmlformats.org/officeDocument/2006/relationships/theme" Target="/ppt/slideMasters/theme/theme1.xml" Id="R30e6f3ef5fd5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6675ae25a2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df979cb7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ed690120c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5eab786a64b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79db92593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6b257021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BØDALEN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BØDALEN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BØDALEN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BØDALEN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BØDALEN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BØDALEN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989 959 700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BØDALEN KONSULENT AS</a:t>
            </a:r>
          </a:p>
        </p:txBody>
      </p:sp>
    </p:spTree>
  </p:cSld>
  <p:clrMapOvr>
    <a:masterClrMapping xmlns:a="http://schemas.openxmlformats.org/drawingml/2006/main"/>
  </p:clrMapOvr>
</p:sld>
</file>