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9d94f95c994f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02d6f3fa65469a"/>
  </p:sldMasterIdLst>
  <p:sldIdLst>
    <p:sldId xmlns:r="http://schemas.openxmlformats.org/officeDocument/2006/relationships" id="256" r:id="R81407fd1ecee4af7"/>
    <p:sldId xmlns:r="http://schemas.openxmlformats.org/officeDocument/2006/relationships" id="257" r:id="Rf4bae2253a9848d5"/>
    <p:sldId xmlns:r="http://schemas.openxmlformats.org/officeDocument/2006/relationships" id="258" r:id="R3428571ddd8d4529"/>
    <p:sldId xmlns:r="http://schemas.openxmlformats.org/officeDocument/2006/relationships" id="259" r:id="Rf9beb7d166e44cf6"/>
    <p:sldId xmlns:r="http://schemas.openxmlformats.org/officeDocument/2006/relationships" id="260" r:id="R5e35c80d05c542ca"/>
    <p:sldId xmlns:r="http://schemas.openxmlformats.org/officeDocument/2006/relationships" id="261" r:id="Rdfcc597afee645b8"/>
    <p:sldId xmlns:r="http://schemas.openxmlformats.org/officeDocument/2006/relationships" id="262" r:id="Rc85228b02c3c4d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02d6f3fa65469a" /><Relationship Type="http://schemas.openxmlformats.org/officeDocument/2006/relationships/slide" Target="/ppt/slides/slide1.xml" Id="R81407fd1ecee4af7" /><Relationship Type="http://schemas.openxmlformats.org/officeDocument/2006/relationships/slide" Target="/ppt/slides/slide2.xml" Id="Rf4bae2253a9848d5" /><Relationship Type="http://schemas.openxmlformats.org/officeDocument/2006/relationships/slide" Target="/ppt/slides/slide3.xml" Id="R3428571ddd8d4529" /><Relationship Type="http://schemas.openxmlformats.org/officeDocument/2006/relationships/slide" Target="/ppt/slides/slide4.xml" Id="Rf9beb7d166e44cf6" /><Relationship Type="http://schemas.openxmlformats.org/officeDocument/2006/relationships/slide" Target="/ppt/slides/slide5.xml" Id="R5e35c80d05c542ca" /><Relationship Type="http://schemas.openxmlformats.org/officeDocument/2006/relationships/slide" Target="/ppt/slides/slide6.xml" Id="Rdfcc597afee645b8" /><Relationship Type="http://schemas.openxmlformats.org/officeDocument/2006/relationships/slide" Target="/ppt/slides/slide7.xml" Id="Rc85228b02c3c4d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3433ac275b44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c897326624e00" /><Relationship Type="http://schemas.openxmlformats.org/officeDocument/2006/relationships/theme" Target="/ppt/slideMasters/theme/theme1.xml" Id="Re7bd4581cbb442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7c897326624e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d28d2729942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7a2935dd949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f2f7b5b9a4e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832ff6fb24f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4d25f9db34e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a342cd53442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1cbba79534f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HEGEL AUDIO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HEGEL AUDIO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HEGEL AUDIO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HEGEL AUDIO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HEGEL AUDIO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HEGEL AUDIO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3 573 969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3 494 407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28 026 395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30 273 195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HEGEL AUDIO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HOLTER BENT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HEGEL AUDIO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Børrestuveien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37 64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989 958 712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HEGEL AUDIO AS</a:t>
            </a:r>
          </a:p>
        </p:txBody>
      </p:sp>
    </p:spTree>
  </p:cSld>
  <p:clrMapOvr>
    <a:masterClrMapping xmlns:a="http://schemas.openxmlformats.org/drawingml/2006/main"/>
  </p:clrMapOvr>
</p:sld>
</file>