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5acd3eb66c48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fe0080e9a245e0"/>
  </p:sldMasterIdLst>
  <p:sldIdLst>
    <p:sldId xmlns:r="http://schemas.openxmlformats.org/officeDocument/2006/relationships" id="256" r:id="R2efb7497bdd5429e"/>
    <p:sldId xmlns:r="http://schemas.openxmlformats.org/officeDocument/2006/relationships" id="257" r:id="R0e3d34038e634d0b"/>
    <p:sldId xmlns:r="http://schemas.openxmlformats.org/officeDocument/2006/relationships" id="258" r:id="Ra42e1962c0e64868"/>
    <p:sldId xmlns:r="http://schemas.openxmlformats.org/officeDocument/2006/relationships" id="259" r:id="R106578f3476a4813"/>
    <p:sldId xmlns:r="http://schemas.openxmlformats.org/officeDocument/2006/relationships" id="260" r:id="R298fdcda98a74f53"/>
    <p:sldId xmlns:r="http://schemas.openxmlformats.org/officeDocument/2006/relationships" id="261" r:id="R1d5ab259dcf24151"/>
    <p:sldId xmlns:r="http://schemas.openxmlformats.org/officeDocument/2006/relationships" id="262" r:id="R78f7ad7ebd0b46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fe0080e9a245e0" /><Relationship Type="http://schemas.openxmlformats.org/officeDocument/2006/relationships/slide" Target="/ppt/slides/slide1.xml" Id="R2efb7497bdd5429e" /><Relationship Type="http://schemas.openxmlformats.org/officeDocument/2006/relationships/slide" Target="/ppt/slides/slide2.xml" Id="R0e3d34038e634d0b" /><Relationship Type="http://schemas.openxmlformats.org/officeDocument/2006/relationships/slide" Target="/ppt/slides/slide3.xml" Id="Ra42e1962c0e64868" /><Relationship Type="http://schemas.openxmlformats.org/officeDocument/2006/relationships/slide" Target="/ppt/slides/slide4.xml" Id="R106578f3476a4813" /><Relationship Type="http://schemas.openxmlformats.org/officeDocument/2006/relationships/slide" Target="/ppt/slides/slide5.xml" Id="R298fdcda98a74f53" /><Relationship Type="http://schemas.openxmlformats.org/officeDocument/2006/relationships/slide" Target="/ppt/slides/slide6.xml" Id="R1d5ab259dcf24151" /><Relationship Type="http://schemas.openxmlformats.org/officeDocument/2006/relationships/slide" Target="/ppt/slides/slide7.xml" Id="R78f7ad7ebd0b46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08e5559c194e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f76cb86ea149fb" /><Relationship Type="http://schemas.openxmlformats.org/officeDocument/2006/relationships/theme" Target="/ppt/slideMasters/theme/theme1.xml" Id="Rbcbddca8012948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f76cb86ea149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6c6312fc243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18db6e0d584a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16bb0e187c49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bc8129dc841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6e07ad84e42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71ce9a7a845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3e1cb3b22841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BARLIND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BARLIND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BARLIND AS ble etablert [år] og holder til i Florø.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BARLIND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BARLIND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BARLIND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257 340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47 817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21 427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−27 470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13 514 573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BARLIND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INE INVEST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ELLINGSUND ROGER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BARLIND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Leirvåggata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6900 Florø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74 26 76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989 953 273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BARLIND AS</a:t>
            </a:r>
          </a:p>
        </p:txBody>
      </p:sp>
    </p:spTree>
  </p:cSld>
  <p:clrMapOvr>
    <a:masterClrMapping xmlns:a="http://schemas.openxmlformats.org/drawingml/2006/main"/>
  </p:clrMapOvr>
</p:sld>
</file>