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72c56feb244a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f5c991c10e4dbe"/>
  </p:sldMasterIdLst>
  <p:sldIdLst>
    <p:sldId xmlns:r="http://schemas.openxmlformats.org/officeDocument/2006/relationships" id="256" r:id="Rcb03a7d1f17f4877"/>
    <p:sldId xmlns:r="http://schemas.openxmlformats.org/officeDocument/2006/relationships" id="257" r:id="Rb9a37426f3334fb3"/>
    <p:sldId xmlns:r="http://schemas.openxmlformats.org/officeDocument/2006/relationships" id="258" r:id="R7db522ee57804d83"/>
    <p:sldId xmlns:r="http://schemas.openxmlformats.org/officeDocument/2006/relationships" id="259" r:id="R6505cc453bab4c7b"/>
    <p:sldId xmlns:r="http://schemas.openxmlformats.org/officeDocument/2006/relationships" id="260" r:id="R132df877d0304e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f5c991c10e4dbe" /><Relationship Type="http://schemas.openxmlformats.org/officeDocument/2006/relationships/slide" Target="/ppt/slides/slide1.xml" Id="Rcb03a7d1f17f4877" /><Relationship Type="http://schemas.openxmlformats.org/officeDocument/2006/relationships/slide" Target="/ppt/slides/slide2.xml" Id="Rb9a37426f3334fb3" /><Relationship Type="http://schemas.openxmlformats.org/officeDocument/2006/relationships/slide" Target="/ppt/slides/slide3.xml" Id="R7db522ee57804d83" /><Relationship Type="http://schemas.openxmlformats.org/officeDocument/2006/relationships/slide" Target="/ppt/slides/slide4.xml" Id="R6505cc453bab4c7b" /><Relationship Type="http://schemas.openxmlformats.org/officeDocument/2006/relationships/slide" Target="/ppt/slides/slide5.xml" Id="R132df877d0304e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0493d2ceba45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280e306c04416b" /><Relationship Type="http://schemas.openxmlformats.org/officeDocument/2006/relationships/theme" Target="/ppt/slideMasters/theme/theme1.xml" Id="R3296c4f8003344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280e306c0441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1552ab7a1147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b96ef4e35c40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690c3c20ae46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e0721f1ea41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e2c1d891d04d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THE VILLA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VILLA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 VILLA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VILLA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VILLA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VILLA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989 947 532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VILLA AS</a:t>
            </a:r>
          </a:p>
        </p:txBody>
      </p:sp>
    </p:spTree>
  </p:cSld>
  <p:clrMapOvr>
    <a:masterClrMapping xmlns:a="http://schemas.openxmlformats.org/drawingml/2006/main"/>
  </p:clrMapOvr>
</p:sld>
</file>