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408e0eea6d48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3dd163a7ca4abf"/>
  </p:sldMasterIdLst>
  <p:sldIdLst>
    <p:sldId xmlns:r="http://schemas.openxmlformats.org/officeDocument/2006/relationships" id="256" r:id="R31d51bed8b3f458c"/>
    <p:sldId xmlns:r="http://schemas.openxmlformats.org/officeDocument/2006/relationships" id="257" r:id="R280f090041df409d"/>
    <p:sldId xmlns:r="http://schemas.openxmlformats.org/officeDocument/2006/relationships" id="258" r:id="R2856027dbe4a47f9"/>
    <p:sldId xmlns:r="http://schemas.openxmlformats.org/officeDocument/2006/relationships" id="259" r:id="Rf5e73737ee2a4153"/>
    <p:sldId xmlns:r="http://schemas.openxmlformats.org/officeDocument/2006/relationships" id="260" r:id="R14b34c710ac64614"/>
    <p:sldId xmlns:r="http://schemas.openxmlformats.org/officeDocument/2006/relationships" id="261" r:id="R25b7893ef2e24cbf"/>
    <p:sldId xmlns:r="http://schemas.openxmlformats.org/officeDocument/2006/relationships" id="262" r:id="R63428476491b47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3dd163a7ca4abf" /><Relationship Type="http://schemas.openxmlformats.org/officeDocument/2006/relationships/slide" Target="/ppt/slides/slide1.xml" Id="R31d51bed8b3f458c" /><Relationship Type="http://schemas.openxmlformats.org/officeDocument/2006/relationships/slide" Target="/ppt/slides/slide2.xml" Id="R280f090041df409d" /><Relationship Type="http://schemas.openxmlformats.org/officeDocument/2006/relationships/slide" Target="/ppt/slides/slide3.xml" Id="R2856027dbe4a47f9" /><Relationship Type="http://schemas.openxmlformats.org/officeDocument/2006/relationships/slide" Target="/ppt/slides/slide4.xml" Id="Rf5e73737ee2a4153" /><Relationship Type="http://schemas.openxmlformats.org/officeDocument/2006/relationships/slide" Target="/ppt/slides/slide5.xml" Id="R14b34c710ac64614" /><Relationship Type="http://schemas.openxmlformats.org/officeDocument/2006/relationships/slide" Target="/ppt/slides/slide6.xml" Id="R25b7893ef2e24cbf" /><Relationship Type="http://schemas.openxmlformats.org/officeDocument/2006/relationships/slide" Target="/ppt/slides/slide7.xml" Id="R63428476491b47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3cca6e9e6d4b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a87e78c80d48fe" /><Relationship Type="http://schemas.openxmlformats.org/officeDocument/2006/relationships/theme" Target="/ppt/slideMasters/theme/theme1.xml" Id="R2c5e1ab6276a4a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a87e78c80d48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b134123b8e4a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f3f2a3667f4a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8be509b48d45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69f80132a346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34f8cd2eb1470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ca1aae15fc43b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b23786178442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SUPERKUL.NO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SUPERKUL.NO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SUPERKUL.NO AS ble etablert [år] og holder til i Greåker.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SUPERKUL.NO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SUPERKUL.NO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SUPERKUL.NO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29 180 852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−1 561 603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−1 731 301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2 801 668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7 547 361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SUPERKUL.NO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ERIKSEN TOMMY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HANSSEN LARS ANDRÉ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SUPERKUL.NO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Grålumveien 4-6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1718 Greåker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70 50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post@superkul.no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www.superkul.no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989 946 749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SUPERKUL.NO AS</a:t>
            </a:r>
          </a:p>
        </p:txBody>
      </p:sp>
    </p:spTree>
  </p:cSld>
  <p:clrMapOvr>
    <a:masterClrMapping xmlns:a="http://schemas.openxmlformats.org/drawingml/2006/main"/>
  </p:clrMapOvr>
</p:sld>
</file>