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b3bfce66ac40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8c2193d6b24ae0"/>
  </p:sldMasterIdLst>
  <p:sldIdLst>
    <p:sldId xmlns:r="http://schemas.openxmlformats.org/officeDocument/2006/relationships" id="256" r:id="R6a75a1198dfa43e9"/>
    <p:sldId xmlns:r="http://schemas.openxmlformats.org/officeDocument/2006/relationships" id="257" r:id="R6194e97508eb4354"/>
    <p:sldId xmlns:r="http://schemas.openxmlformats.org/officeDocument/2006/relationships" id="258" r:id="Rfd1d6e41440f48ec"/>
    <p:sldId xmlns:r="http://schemas.openxmlformats.org/officeDocument/2006/relationships" id="259" r:id="Rd4b7b1f71cd54634"/>
    <p:sldId xmlns:r="http://schemas.openxmlformats.org/officeDocument/2006/relationships" id="260" r:id="R841b646b02724ec1"/>
    <p:sldId xmlns:r="http://schemas.openxmlformats.org/officeDocument/2006/relationships" id="261" r:id="R4dff52bc7d8b4fcd"/>
    <p:sldId xmlns:r="http://schemas.openxmlformats.org/officeDocument/2006/relationships" id="262" r:id="Rc93ea1494cff4c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c2193d6b24ae0" /><Relationship Type="http://schemas.openxmlformats.org/officeDocument/2006/relationships/slide" Target="/ppt/slides/slide1.xml" Id="R6a75a1198dfa43e9" /><Relationship Type="http://schemas.openxmlformats.org/officeDocument/2006/relationships/slide" Target="/ppt/slides/slide2.xml" Id="R6194e97508eb4354" /><Relationship Type="http://schemas.openxmlformats.org/officeDocument/2006/relationships/slide" Target="/ppt/slides/slide3.xml" Id="Rfd1d6e41440f48ec" /><Relationship Type="http://schemas.openxmlformats.org/officeDocument/2006/relationships/slide" Target="/ppt/slides/slide4.xml" Id="Rd4b7b1f71cd54634" /><Relationship Type="http://schemas.openxmlformats.org/officeDocument/2006/relationships/slide" Target="/ppt/slides/slide5.xml" Id="R841b646b02724ec1" /><Relationship Type="http://schemas.openxmlformats.org/officeDocument/2006/relationships/slide" Target="/ppt/slides/slide6.xml" Id="R4dff52bc7d8b4fcd" /><Relationship Type="http://schemas.openxmlformats.org/officeDocument/2006/relationships/slide" Target="/ppt/slides/slide7.xml" Id="Rc93ea1494cff4c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cc11f5ed3640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71f56dd304f1f" /><Relationship Type="http://schemas.openxmlformats.org/officeDocument/2006/relationships/theme" Target="/ppt/slideMasters/theme/theme1.xml" Id="R4c3af0316e1d41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b71f56dd304f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2518fff8049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824cbe2b54c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920d58dce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def31bff745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94898e51145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50081979941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fd33db5eb4e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WINTHER BLOMST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WINTHER BLOMST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3 513 517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−90 269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−1 983 445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343 934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ALVESTAD TORE WINTHER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Thorvald Meyers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989 945 556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WINTHER BLOMST AS</a:t>
            </a:r>
          </a:p>
        </p:txBody>
      </p:sp>
    </p:spTree>
  </p:cSld>
  <p:clrMapOvr>
    <a:masterClrMapping xmlns:a="http://schemas.openxmlformats.org/drawingml/2006/main"/>
  </p:clrMapOvr>
</p:sld>
</file>