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2d2229eb6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7c333f40344d8"/>
  </p:sldMasterIdLst>
  <p:sldIdLst>
    <p:sldId xmlns:r="http://schemas.openxmlformats.org/officeDocument/2006/relationships" id="256" r:id="R2e2e200032d74269"/>
    <p:sldId xmlns:r="http://schemas.openxmlformats.org/officeDocument/2006/relationships" id="257" r:id="Raada3f3f3bc54c1c"/>
    <p:sldId xmlns:r="http://schemas.openxmlformats.org/officeDocument/2006/relationships" id="258" r:id="Rb52e9852c15b409f"/>
    <p:sldId xmlns:r="http://schemas.openxmlformats.org/officeDocument/2006/relationships" id="259" r:id="Rc7711e0832854b06"/>
    <p:sldId xmlns:r="http://schemas.openxmlformats.org/officeDocument/2006/relationships" id="260" r:id="Rd6229e3ef38e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7c333f40344d8" /><Relationship Type="http://schemas.openxmlformats.org/officeDocument/2006/relationships/slide" Target="/ppt/slides/slide1.xml" Id="R2e2e200032d74269" /><Relationship Type="http://schemas.openxmlformats.org/officeDocument/2006/relationships/slide" Target="/ppt/slides/slide2.xml" Id="Raada3f3f3bc54c1c" /><Relationship Type="http://schemas.openxmlformats.org/officeDocument/2006/relationships/slide" Target="/ppt/slides/slide3.xml" Id="Rb52e9852c15b409f" /><Relationship Type="http://schemas.openxmlformats.org/officeDocument/2006/relationships/slide" Target="/ppt/slides/slide4.xml" Id="Rc7711e0832854b06" /><Relationship Type="http://schemas.openxmlformats.org/officeDocument/2006/relationships/slide" Target="/ppt/slides/slide5.xml" Id="Rd6229e3ef38e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a86b4dfe6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36cde4bb4186" /><Relationship Type="http://schemas.openxmlformats.org/officeDocument/2006/relationships/theme" Target="/ppt/slideMasters/theme/theme1.xml" Id="R3a8a82587030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a36cde4bb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56fc71a7d4a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8b79f8c445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dd11b83dc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99c82ea442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09b38239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FROGNER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989 940 775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