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402725a574d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f7e36722a4a41"/>
  </p:sldMasterIdLst>
  <p:sldIdLst>
    <p:sldId xmlns:r="http://schemas.openxmlformats.org/officeDocument/2006/relationships" id="256" r:id="Rb3186a7134d54106"/>
    <p:sldId xmlns:r="http://schemas.openxmlformats.org/officeDocument/2006/relationships" id="257" r:id="R76e30a18111b4511"/>
    <p:sldId xmlns:r="http://schemas.openxmlformats.org/officeDocument/2006/relationships" id="258" r:id="Rcce4fdd831b74dbb"/>
    <p:sldId xmlns:r="http://schemas.openxmlformats.org/officeDocument/2006/relationships" id="259" r:id="R9af674100c184f23"/>
    <p:sldId xmlns:r="http://schemas.openxmlformats.org/officeDocument/2006/relationships" id="260" r:id="R3e1b34bc7faa4cef"/>
    <p:sldId xmlns:r="http://schemas.openxmlformats.org/officeDocument/2006/relationships" id="261" r:id="Raf5b994c0049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f7e36722a4a41" /><Relationship Type="http://schemas.openxmlformats.org/officeDocument/2006/relationships/slide" Target="/ppt/slides/slide1.xml" Id="Rb3186a7134d54106" /><Relationship Type="http://schemas.openxmlformats.org/officeDocument/2006/relationships/slide" Target="/ppt/slides/slide2.xml" Id="R76e30a18111b4511" /><Relationship Type="http://schemas.openxmlformats.org/officeDocument/2006/relationships/slide" Target="/ppt/slides/slide3.xml" Id="Rcce4fdd831b74dbb" /><Relationship Type="http://schemas.openxmlformats.org/officeDocument/2006/relationships/slide" Target="/ppt/slides/slide4.xml" Id="R9af674100c184f23" /><Relationship Type="http://schemas.openxmlformats.org/officeDocument/2006/relationships/slide" Target="/ppt/slides/slide5.xml" Id="R3e1b34bc7faa4cef" /><Relationship Type="http://schemas.openxmlformats.org/officeDocument/2006/relationships/slide" Target="/ppt/slides/slide6.xml" Id="Raf5b994c0049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570e4410f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f18d5a43a4f70" /><Relationship Type="http://schemas.openxmlformats.org/officeDocument/2006/relationships/theme" Target="/ppt/slideMasters/theme/theme1.xml" Id="Rcb1b522b789d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f18d5a43a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d93e97dc7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503c30a2349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9e27d22d5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61d2caa9346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37119be23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bbb497a4e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PUBLISHING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PUBLISHING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989 936 050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PUBLISHING AS</a:t>
            </a:r>
          </a:p>
        </p:txBody>
      </p:sp>
    </p:spTree>
  </p:cSld>
  <p:clrMapOvr>
    <a:masterClrMapping xmlns:a="http://schemas.openxmlformats.org/drawingml/2006/main"/>
  </p:clrMapOvr>
</p:sld>
</file>