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aa751044f41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8ccaf0794d49fa"/>
  </p:sldMasterIdLst>
  <p:sldIdLst>
    <p:sldId xmlns:r="http://schemas.openxmlformats.org/officeDocument/2006/relationships" id="256" r:id="R0c9b42dd7aab4f77"/>
    <p:sldId xmlns:r="http://schemas.openxmlformats.org/officeDocument/2006/relationships" id="257" r:id="R704e31e10efb44ec"/>
    <p:sldId xmlns:r="http://schemas.openxmlformats.org/officeDocument/2006/relationships" id="258" r:id="R19361cc7d8a74d3b"/>
    <p:sldId xmlns:r="http://schemas.openxmlformats.org/officeDocument/2006/relationships" id="259" r:id="Ree996933df794968"/>
    <p:sldId xmlns:r="http://schemas.openxmlformats.org/officeDocument/2006/relationships" id="260" r:id="R309c3b50e72a4bfd"/>
    <p:sldId xmlns:r="http://schemas.openxmlformats.org/officeDocument/2006/relationships" id="261" r:id="R746b855467f8411e"/>
    <p:sldId xmlns:r="http://schemas.openxmlformats.org/officeDocument/2006/relationships" id="262" r:id="R769012fd26da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8ccaf0794d49fa" /><Relationship Type="http://schemas.openxmlformats.org/officeDocument/2006/relationships/slide" Target="/ppt/slides/slide1.xml" Id="R0c9b42dd7aab4f77" /><Relationship Type="http://schemas.openxmlformats.org/officeDocument/2006/relationships/slide" Target="/ppt/slides/slide2.xml" Id="R704e31e10efb44ec" /><Relationship Type="http://schemas.openxmlformats.org/officeDocument/2006/relationships/slide" Target="/ppt/slides/slide3.xml" Id="R19361cc7d8a74d3b" /><Relationship Type="http://schemas.openxmlformats.org/officeDocument/2006/relationships/slide" Target="/ppt/slides/slide4.xml" Id="Ree996933df794968" /><Relationship Type="http://schemas.openxmlformats.org/officeDocument/2006/relationships/slide" Target="/ppt/slides/slide5.xml" Id="R309c3b50e72a4bfd" /><Relationship Type="http://schemas.openxmlformats.org/officeDocument/2006/relationships/slide" Target="/ppt/slides/slide6.xml" Id="R746b855467f8411e" /><Relationship Type="http://schemas.openxmlformats.org/officeDocument/2006/relationships/slide" Target="/ppt/slides/slide7.xml" Id="R769012fd26da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c10c63e164c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e0ffd5413486d" /><Relationship Type="http://schemas.openxmlformats.org/officeDocument/2006/relationships/theme" Target="/ppt/slideMasters/theme/theme1.xml" Id="R2695ed978922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9e0ffd541348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a3c30b8d444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0d83c42dd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f60ecc75844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87fb9440641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02c1d9d74f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f47706cd244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9ca0cf2814b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VIBE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 SØR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−701 936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SKAGESTAD VILLY  –  95,0 %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SKAGESTAD BENTE VOIE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989 921 673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VIBE SØR AS</a:t>
            </a:r>
          </a:p>
        </p:txBody>
      </p:sp>
    </p:spTree>
  </p:cSld>
  <p:clrMapOvr>
    <a:masterClrMapping xmlns:a="http://schemas.openxmlformats.org/drawingml/2006/main"/>
  </p:clrMapOvr>
</p:sld>
</file>