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88826970f2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cb86ab69204a6d"/>
  </p:sldMasterIdLst>
  <p:sldIdLst>
    <p:sldId xmlns:r="http://schemas.openxmlformats.org/officeDocument/2006/relationships" id="256" r:id="Refa79621b7824b2a"/>
    <p:sldId xmlns:r="http://schemas.openxmlformats.org/officeDocument/2006/relationships" id="257" r:id="R809b25d2798d48ec"/>
    <p:sldId xmlns:r="http://schemas.openxmlformats.org/officeDocument/2006/relationships" id="258" r:id="Rdecfd0d392f546d9"/>
    <p:sldId xmlns:r="http://schemas.openxmlformats.org/officeDocument/2006/relationships" id="259" r:id="R6509d8323a134f85"/>
    <p:sldId xmlns:r="http://schemas.openxmlformats.org/officeDocument/2006/relationships" id="260" r:id="R39695901ddf342d4"/>
    <p:sldId xmlns:r="http://schemas.openxmlformats.org/officeDocument/2006/relationships" id="261" r:id="R693d0f6009cb416c"/>
    <p:sldId xmlns:r="http://schemas.openxmlformats.org/officeDocument/2006/relationships" id="262" r:id="R8a3d8ef5707647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b86ab69204a6d" /><Relationship Type="http://schemas.openxmlformats.org/officeDocument/2006/relationships/slide" Target="/ppt/slides/slide1.xml" Id="Refa79621b7824b2a" /><Relationship Type="http://schemas.openxmlformats.org/officeDocument/2006/relationships/slide" Target="/ppt/slides/slide2.xml" Id="R809b25d2798d48ec" /><Relationship Type="http://schemas.openxmlformats.org/officeDocument/2006/relationships/slide" Target="/ppt/slides/slide3.xml" Id="Rdecfd0d392f546d9" /><Relationship Type="http://schemas.openxmlformats.org/officeDocument/2006/relationships/slide" Target="/ppt/slides/slide4.xml" Id="R6509d8323a134f85" /><Relationship Type="http://schemas.openxmlformats.org/officeDocument/2006/relationships/slide" Target="/ppt/slides/slide5.xml" Id="R39695901ddf342d4" /><Relationship Type="http://schemas.openxmlformats.org/officeDocument/2006/relationships/slide" Target="/ppt/slides/slide6.xml" Id="R693d0f6009cb416c" /><Relationship Type="http://schemas.openxmlformats.org/officeDocument/2006/relationships/slide" Target="/ppt/slides/slide7.xml" Id="R8a3d8ef5707647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92df3773e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12aba751642bf" /><Relationship Type="http://schemas.openxmlformats.org/officeDocument/2006/relationships/theme" Target="/ppt/slideMasters/theme/theme1.xml" Id="R7675023279d9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12aba751642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793a92337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599217b3d42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446d86e4746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37a47d4e045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d58ef0ba64c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8297ea59b42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0c84c9b00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ELEKTROSMIA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ELEKTROSMIA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ELEKTROSMIA INSTALLASJON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ELEKTROSMIA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ELEKTROSMIA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ELEKTROSMIA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11 645 440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733 996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4 584 590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6 767 031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ELEKTROSMIA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 TERJE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ELEKTROSMIA INSTALLASJON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ELEKTROSMIA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Trosvikstranda 46/48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1608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31 45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989 913 255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ELEKTROSMIA INSTALLASJON AS</a:t>
            </a:r>
          </a:p>
        </p:txBody>
      </p:sp>
    </p:spTree>
  </p:cSld>
  <p:clrMapOvr>
    <a:masterClrMapping xmlns:a="http://schemas.openxmlformats.org/drawingml/2006/main"/>
  </p:clrMapOvr>
</p:sld>
</file>