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bf18cfbdf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7aff652f84eb9"/>
  </p:sldMasterIdLst>
  <p:sldIdLst>
    <p:sldId xmlns:r="http://schemas.openxmlformats.org/officeDocument/2006/relationships" id="256" r:id="Rce7f14e0a9f240ea"/>
    <p:sldId xmlns:r="http://schemas.openxmlformats.org/officeDocument/2006/relationships" id="257" r:id="Rc1179de59ead40d2"/>
    <p:sldId xmlns:r="http://schemas.openxmlformats.org/officeDocument/2006/relationships" id="258" r:id="Rfba549063c744c21"/>
    <p:sldId xmlns:r="http://schemas.openxmlformats.org/officeDocument/2006/relationships" id="259" r:id="Re2ddb8f27322451e"/>
    <p:sldId xmlns:r="http://schemas.openxmlformats.org/officeDocument/2006/relationships" id="260" r:id="Rbbff1057691943f5"/>
    <p:sldId xmlns:r="http://schemas.openxmlformats.org/officeDocument/2006/relationships" id="261" r:id="R582c4fedb9a941b8"/>
    <p:sldId xmlns:r="http://schemas.openxmlformats.org/officeDocument/2006/relationships" id="262" r:id="Rc1b8468d1c4e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7aff652f84eb9" /><Relationship Type="http://schemas.openxmlformats.org/officeDocument/2006/relationships/slide" Target="/ppt/slides/slide1.xml" Id="Rce7f14e0a9f240ea" /><Relationship Type="http://schemas.openxmlformats.org/officeDocument/2006/relationships/slide" Target="/ppt/slides/slide2.xml" Id="Rc1179de59ead40d2" /><Relationship Type="http://schemas.openxmlformats.org/officeDocument/2006/relationships/slide" Target="/ppt/slides/slide3.xml" Id="Rfba549063c744c21" /><Relationship Type="http://schemas.openxmlformats.org/officeDocument/2006/relationships/slide" Target="/ppt/slides/slide4.xml" Id="Re2ddb8f27322451e" /><Relationship Type="http://schemas.openxmlformats.org/officeDocument/2006/relationships/slide" Target="/ppt/slides/slide5.xml" Id="Rbbff1057691943f5" /><Relationship Type="http://schemas.openxmlformats.org/officeDocument/2006/relationships/slide" Target="/ppt/slides/slide6.xml" Id="R582c4fedb9a941b8" /><Relationship Type="http://schemas.openxmlformats.org/officeDocument/2006/relationships/slide" Target="/ppt/slides/slide7.xml" Id="Rc1b8468d1c4e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a975e8b95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19e4e8d504082" /><Relationship Type="http://schemas.openxmlformats.org/officeDocument/2006/relationships/theme" Target="/ppt/slideMasters/theme/theme1.xml" Id="R19991990e877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19e4e8d50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31a1614bb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32234bf39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6e437591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3def05877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cb8eafa88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53198e864d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c06541778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DELFI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DELFI BYGG &amp; EIENDOM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1 684 987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TOMATSIDIS NIKOLAOS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989 893 440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DELFI BYGG &amp; EIENDOM AS</a:t>
            </a:r>
          </a:p>
        </p:txBody>
      </p:sp>
    </p:spTree>
  </p:cSld>
  <p:clrMapOvr>
    <a:masterClrMapping xmlns:a="http://schemas.openxmlformats.org/drawingml/2006/main"/>
  </p:clrMapOvr>
</p:sld>
</file>