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398e4370b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3ac3e4f75f45e1"/>
  </p:sldMasterIdLst>
  <p:sldIdLst>
    <p:sldId xmlns:r="http://schemas.openxmlformats.org/officeDocument/2006/relationships" id="256" r:id="Rfdfde6835b31420e"/>
    <p:sldId xmlns:r="http://schemas.openxmlformats.org/officeDocument/2006/relationships" id="257" r:id="R44142ee049444807"/>
    <p:sldId xmlns:r="http://schemas.openxmlformats.org/officeDocument/2006/relationships" id="258" r:id="Ra1a1202143e64271"/>
    <p:sldId xmlns:r="http://schemas.openxmlformats.org/officeDocument/2006/relationships" id="259" r:id="Re79fa89a91f64723"/>
    <p:sldId xmlns:r="http://schemas.openxmlformats.org/officeDocument/2006/relationships" id="260" r:id="R5e1960e241aa41cf"/>
    <p:sldId xmlns:r="http://schemas.openxmlformats.org/officeDocument/2006/relationships" id="261" r:id="Ra29abe48ad58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ac3e4f75f45e1" /><Relationship Type="http://schemas.openxmlformats.org/officeDocument/2006/relationships/slide" Target="/ppt/slides/slide1.xml" Id="Rfdfde6835b31420e" /><Relationship Type="http://schemas.openxmlformats.org/officeDocument/2006/relationships/slide" Target="/ppt/slides/slide2.xml" Id="R44142ee049444807" /><Relationship Type="http://schemas.openxmlformats.org/officeDocument/2006/relationships/slide" Target="/ppt/slides/slide3.xml" Id="Ra1a1202143e64271" /><Relationship Type="http://schemas.openxmlformats.org/officeDocument/2006/relationships/slide" Target="/ppt/slides/slide4.xml" Id="Re79fa89a91f64723" /><Relationship Type="http://schemas.openxmlformats.org/officeDocument/2006/relationships/slide" Target="/ppt/slides/slide5.xml" Id="R5e1960e241aa41cf" /><Relationship Type="http://schemas.openxmlformats.org/officeDocument/2006/relationships/slide" Target="/ppt/slides/slide6.xml" Id="Ra29abe48ad58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da211b855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fbede45a74144" /><Relationship Type="http://schemas.openxmlformats.org/officeDocument/2006/relationships/theme" Target="/ppt/slideMasters/theme/theme1.xml" Id="R1610ef0b40d3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fbede45a7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8572f945e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3a49758c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724bde4b9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79503a272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11b47a86842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a931e529d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LUND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LUND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4 393 885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3 063 341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13 080 131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15 056 388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24 444 058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LUND EIENDOM AS</a:t>
            </a:r>
          </a:p>
        </p:txBody>
      </p:sp>
    </p:spTree>
  </p:cSld>
  <p:clrMapOvr>
    <a:masterClrMapping xmlns:a="http://schemas.openxmlformats.org/drawingml/2006/main"/>
  </p:clrMapOvr>
</p:sld>
</file>